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 id="2147483668" r:id="rId5"/>
  </p:sldMasterIdLst>
  <p:notesMasterIdLst>
    <p:notesMasterId r:id="rId51"/>
  </p:notesMasterIdLst>
  <p:handoutMasterIdLst>
    <p:handoutMasterId r:id="rId52"/>
  </p:handoutMasterIdLst>
  <p:sldIdLst>
    <p:sldId id="320" r:id="rId6"/>
    <p:sldId id="373" r:id="rId7"/>
    <p:sldId id="321" r:id="rId8"/>
    <p:sldId id="339" r:id="rId9"/>
    <p:sldId id="323" r:id="rId10"/>
    <p:sldId id="324" r:id="rId11"/>
    <p:sldId id="326" r:id="rId12"/>
    <p:sldId id="346" r:id="rId13"/>
    <p:sldId id="327" r:id="rId14"/>
    <p:sldId id="345" r:id="rId15"/>
    <p:sldId id="329" r:id="rId16"/>
    <p:sldId id="330" r:id="rId17"/>
    <p:sldId id="331" r:id="rId18"/>
    <p:sldId id="332" r:id="rId19"/>
    <p:sldId id="372" r:id="rId20"/>
    <p:sldId id="343" r:id="rId21"/>
    <p:sldId id="334" r:id="rId22"/>
    <p:sldId id="337" r:id="rId23"/>
    <p:sldId id="344" r:id="rId24"/>
    <p:sldId id="338" r:id="rId25"/>
    <p:sldId id="347" r:id="rId26"/>
    <p:sldId id="348" r:id="rId27"/>
    <p:sldId id="366" r:id="rId28"/>
    <p:sldId id="349" r:id="rId29"/>
    <p:sldId id="350" r:id="rId30"/>
    <p:sldId id="367" r:id="rId31"/>
    <p:sldId id="351" r:id="rId32"/>
    <p:sldId id="353" r:id="rId33"/>
    <p:sldId id="354" r:id="rId34"/>
    <p:sldId id="355" r:id="rId35"/>
    <p:sldId id="356" r:id="rId36"/>
    <p:sldId id="357" r:id="rId37"/>
    <p:sldId id="368" r:id="rId38"/>
    <p:sldId id="358" r:id="rId39"/>
    <p:sldId id="359" r:id="rId40"/>
    <p:sldId id="360" r:id="rId41"/>
    <p:sldId id="361" r:id="rId42"/>
    <p:sldId id="376" r:id="rId43"/>
    <p:sldId id="362" r:id="rId44"/>
    <p:sldId id="369" r:id="rId45"/>
    <p:sldId id="363" r:id="rId46"/>
    <p:sldId id="370" r:id="rId47"/>
    <p:sldId id="364" r:id="rId48"/>
    <p:sldId id="371" r:id="rId49"/>
    <p:sldId id="365" r:id="rId50"/>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t I" id="{9488AC9A-88FE-8645-88A3-6B3D32B5F0A4}">
          <p14:sldIdLst>
            <p14:sldId id="320"/>
            <p14:sldId id="373"/>
            <p14:sldId id="321"/>
            <p14:sldId id="339"/>
            <p14:sldId id="323"/>
            <p14:sldId id="324"/>
            <p14:sldId id="326"/>
            <p14:sldId id="346"/>
            <p14:sldId id="327"/>
            <p14:sldId id="345"/>
            <p14:sldId id="329"/>
            <p14:sldId id="330"/>
            <p14:sldId id="331"/>
            <p14:sldId id="332"/>
            <p14:sldId id="372"/>
            <p14:sldId id="343"/>
            <p14:sldId id="334"/>
            <p14:sldId id="337"/>
            <p14:sldId id="344"/>
            <p14:sldId id="338"/>
          </p14:sldIdLst>
        </p14:section>
        <p14:section name="Part II" id="{84A05932-155A-8D4C-B337-8E18F222D88C}">
          <p14:sldIdLst>
            <p14:sldId id="347"/>
            <p14:sldId id="348"/>
            <p14:sldId id="366"/>
            <p14:sldId id="349"/>
            <p14:sldId id="350"/>
            <p14:sldId id="367"/>
            <p14:sldId id="351"/>
            <p14:sldId id="353"/>
            <p14:sldId id="354"/>
            <p14:sldId id="355"/>
            <p14:sldId id="356"/>
            <p14:sldId id="357"/>
            <p14:sldId id="368"/>
            <p14:sldId id="358"/>
            <p14:sldId id="359"/>
            <p14:sldId id="360"/>
            <p14:sldId id="361"/>
            <p14:sldId id="376"/>
            <p14:sldId id="362"/>
            <p14:sldId id="369"/>
            <p14:sldId id="363"/>
            <p14:sldId id="370"/>
            <p14:sldId id="364"/>
            <p14:sldId id="371"/>
            <p14:sldId id="3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79989"/>
    <a:srgbClr val="2066AB"/>
    <a:srgbClr val="006ECF"/>
    <a:srgbClr val="007D8A"/>
    <a:srgbClr val="E94341"/>
    <a:srgbClr val="000000"/>
    <a:srgbClr val="F28E8E"/>
    <a:srgbClr val="40DAC5"/>
    <a:srgbClr val="003B5C"/>
    <a:srgbClr val="6F50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C0E2FC-1E67-7444-BE58-C9547637C013}" v="56" dt="2020-06-19T19:41:28.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0"/>
    <p:restoredTop sz="71814"/>
  </p:normalViewPr>
  <p:slideViewPr>
    <p:cSldViewPr snapToGrid="0">
      <p:cViewPr varScale="1">
        <p:scale>
          <a:sx n="73" d="100"/>
          <a:sy n="73" d="100"/>
        </p:scale>
        <p:origin x="1640" y="1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umph" userId="0d5cd42047470332" providerId="Windows Live" clId="Web-{F30350BE-587F-470A-9CFC-9583F8AD2E00}"/>
    <pc:docChg chg="modSld">
      <pc:chgData name="James Rumph" userId="0d5cd42047470332" providerId="Windows Live" clId="Web-{F30350BE-587F-470A-9CFC-9583F8AD2E00}" dt="2020-06-17T18:28:40.903" v="2"/>
      <pc:docMkLst>
        <pc:docMk/>
      </pc:docMkLst>
      <pc:sldChg chg="addSp delSp modSp">
        <pc:chgData name="James Rumph" userId="0d5cd42047470332" providerId="Windows Live" clId="Web-{F30350BE-587F-470A-9CFC-9583F8AD2E00}" dt="2020-06-17T18:28:40.903" v="2"/>
        <pc:sldMkLst>
          <pc:docMk/>
          <pc:sldMk cId="865977585" sldId="326"/>
        </pc:sldMkLst>
        <pc:graphicFrameChg chg="del">
          <ac:chgData name="James Rumph" userId="0d5cd42047470332" providerId="Windows Live" clId="Web-{F30350BE-587F-470A-9CFC-9583F8AD2E00}" dt="2020-06-17T18:28:35.825" v="0"/>
          <ac:graphicFrameMkLst>
            <pc:docMk/>
            <pc:sldMk cId="865977585" sldId="326"/>
            <ac:graphicFrameMk id="5" creationId="{9536A520-E134-435C-94D6-4DFEB43E9230}"/>
          </ac:graphicFrameMkLst>
        </pc:graphicFrameChg>
        <pc:graphicFrameChg chg="add del mod">
          <ac:chgData name="James Rumph" userId="0d5cd42047470332" providerId="Windows Live" clId="Web-{F30350BE-587F-470A-9CFC-9583F8AD2E00}" dt="2020-06-17T18:28:40.903" v="2"/>
          <ac:graphicFrameMkLst>
            <pc:docMk/>
            <pc:sldMk cId="865977585" sldId="326"/>
            <ac:graphicFrameMk id="7" creationId="{DC9C18AC-D1FB-4E98-A572-0FC1EC815A16}"/>
          </ac:graphicFrameMkLst>
        </pc:graphicFrameChg>
      </pc:sldChg>
    </pc:docChg>
  </pc:docChgLst>
  <pc:docChgLst>
    <pc:chgData name="Evan Lemoine" userId="dcbaa4f397ea66c5" providerId="LiveId" clId="{1FC0E2FC-1E67-7444-BE58-C9547637C013}"/>
    <pc:docChg chg="custSel delSld modSld modSection">
      <pc:chgData name="Evan Lemoine" userId="dcbaa4f397ea66c5" providerId="LiveId" clId="{1FC0E2FC-1E67-7444-BE58-C9547637C013}" dt="2020-06-19T19:41:31.592" v="173" actId="1076"/>
      <pc:docMkLst>
        <pc:docMk/>
      </pc:docMkLst>
      <pc:sldChg chg="modNotesTx">
        <pc:chgData name="Evan Lemoine" userId="dcbaa4f397ea66c5" providerId="LiveId" clId="{1FC0E2FC-1E67-7444-BE58-C9547637C013}" dt="2020-06-18T19:13:08.403" v="0" actId="20577"/>
        <pc:sldMkLst>
          <pc:docMk/>
          <pc:sldMk cId="1730630392" sldId="320"/>
        </pc:sldMkLst>
      </pc:sldChg>
      <pc:sldChg chg="modNotesTx">
        <pc:chgData name="Evan Lemoine" userId="dcbaa4f397ea66c5" providerId="LiveId" clId="{1FC0E2FC-1E67-7444-BE58-C9547637C013}" dt="2020-06-18T19:14:59.424" v="40" actId="20577"/>
        <pc:sldMkLst>
          <pc:docMk/>
          <pc:sldMk cId="496495292" sldId="321"/>
        </pc:sldMkLst>
      </pc:sldChg>
      <pc:sldChg chg="modNotesTx">
        <pc:chgData name="Evan Lemoine" userId="dcbaa4f397ea66c5" providerId="LiveId" clId="{1FC0E2FC-1E67-7444-BE58-C9547637C013}" dt="2020-06-18T19:15:10.334" v="43" actId="20577"/>
        <pc:sldMkLst>
          <pc:docMk/>
          <pc:sldMk cId="3761986891" sldId="323"/>
        </pc:sldMkLst>
      </pc:sldChg>
      <pc:sldChg chg="modNotes modNotesTx">
        <pc:chgData name="Evan Lemoine" userId="dcbaa4f397ea66c5" providerId="LiveId" clId="{1FC0E2FC-1E67-7444-BE58-C9547637C013}" dt="2020-06-18T19:15:19.701" v="45" actId="27636"/>
        <pc:sldMkLst>
          <pc:docMk/>
          <pc:sldMk cId="688914132" sldId="324"/>
        </pc:sldMkLst>
      </pc:sldChg>
      <pc:sldChg chg="modNotesTx">
        <pc:chgData name="Evan Lemoine" userId="dcbaa4f397ea66c5" providerId="LiveId" clId="{1FC0E2FC-1E67-7444-BE58-C9547637C013}" dt="2020-06-18T19:15:33.761" v="46" actId="20577"/>
        <pc:sldMkLst>
          <pc:docMk/>
          <pc:sldMk cId="865977585" sldId="326"/>
        </pc:sldMkLst>
      </pc:sldChg>
      <pc:sldChg chg="modNotes modNotesTx">
        <pc:chgData name="Evan Lemoine" userId="dcbaa4f397ea66c5" providerId="LiveId" clId="{1FC0E2FC-1E67-7444-BE58-C9547637C013}" dt="2020-06-18T19:15:59.688" v="56" actId="27636"/>
        <pc:sldMkLst>
          <pc:docMk/>
          <pc:sldMk cId="3329352199" sldId="327"/>
        </pc:sldMkLst>
      </pc:sldChg>
      <pc:sldChg chg="modNotes modNotesTx">
        <pc:chgData name="Evan Lemoine" userId="dcbaa4f397ea66c5" providerId="LiveId" clId="{1FC0E2FC-1E67-7444-BE58-C9547637C013}" dt="2020-06-18T19:16:23.805" v="65" actId="27636"/>
        <pc:sldMkLst>
          <pc:docMk/>
          <pc:sldMk cId="1874627508" sldId="329"/>
        </pc:sldMkLst>
      </pc:sldChg>
      <pc:sldChg chg="modNotesTx">
        <pc:chgData name="Evan Lemoine" userId="dcbaa4f397ea66c5" providerId="LiveId" clId="{1FC0E2FC-1E67-7444-BE58-C9547637C013}" dt="2020-06-18T19:16:27.945" v="66" actId="20577"/>
        <pc:sldMkLst>
          <pc:docMk/>
          <pc:sldMk cId="42702857" sldId="330"/>
        </pc:sldMkLst>
      </pc:sldChg>
      <pc:sldChg chg="modNotes modNotesTx">
        <pc:chgData name="Evan Lemoine" userId="dcbaa4f397ea66c5" providerId="LiveId" clId="{1FC0E2FC-1E67-7444-BE58-C9547637C013}" dt="2020-06-18T19:16:40.954" v="68" actId="27636"/>
        <pc:sldMkLst>
          <pc:docMk/>
          <pc:sldMk cId="221506074" sldId="331"/>
        </pc:sldMkLst>
      </pc:sldChg>
      <pc:sldChg chg="modNotesTx">
        <pc:chgData name="Evan Lemoine" userId="dcbaa4f397ea66c5" providerId="LiveId" clId="{1FC0E2FC-1E67-7444-BE58-C9547637C013}" dt="2020-06-18T19:16:49.356" v="69" actId="20577"/>
        <pc:sldMkLst>
          <pc:docMk/>
          <pc:sldMk cId="3295092006" sldId="332"/>
        </pc:sldMkLst>
      </pc:sldChg>
      <pc:sldChg chg="modNotesTx">
        <pc:chgData name="Evan Lemoine" userId="dcbaa4f397ea66c5" providerId="LiveId" clId="{1FC0E2FC-1E67-7444-BE58-C9547637C013}" dt="2020-06-18T19:17:15.862" v="79" actId="20577"/>
        <pc:sldMkLst>
          <pc:docMk/>
          <pc:sldMk cId="3017905101" sldId="334"/>
        </pc:sldMkLst>
      </pc:sldChg>
      <pc:sldChg chg="modNotesTx">
        <pc:chgData name="Evan Lemoine" userId="dcbaa4f397ea66c5" providerId="LiveId" clId="{1FC0E2FC-1E67-7444-BE58-C9547637C013}" dt="2020-06-18T19:17:18.767" v="80" actId="20577"/>
        <pc:sldMkLst>
          <pc:docMk/>
          <pc:sldMk cId="2208548480" sldId="337"/>
        </pc:sldMkLst>
      </pc:sldChg>
      <pc:sldChg chg="modNotesTx">
        <pc:chgData name="Evan Lemoine" userId="dcbaa4f397ea66c5" providerId="LiveId" clId="{1FC0E2FC-1E67-7444-BE58-C9547637C013}" dt="2020-06-18T19:17:38.945" v="87" actId="20577"/>
        <pc:sldMkLst>
          <pc:docMk/>
          <pc:sldMk cId="3476167671" sldId="338"/>
        </pc:sldMkLst>
      </pc:sldChg>
      <pc:sldChg chg="addSp delSp modSp modNotesTx">
        <pc:chgData name="Evan Lemoine" userId="dcbaa4f397ea66c5" providerId="LiveId" clId="{1FC0E2FC-1E67-7444-BE58-C9547637C013}" dt="2020-06-18T19:15:04.458" v="42" actId="20577"/>
        <pc:sldMkLst>
          <pc:docMk/>
          <pc:sldMk cId="3536065405" sldId="339"/>
        </pc:sldMkLst>
        <pc:spChg chg="mod">
          <ac:chgData name="Evan Lemoine" userId="dcbaa4f397ea66c5" providerId="LiveId" clId="{1FC0E2FC-1E67-7444-BE58-C9547637C013}" dt="2020-06-18T19:14:52.110" v="38" actId="1076"/>
          <ac:spMkLst>
            <pc:docMk/>
            <pc:sldMk cId="3536065405" sldId="339"/>
            <ac:spMk id="2" creationId="{00000000-0000-0000-0000-000000000000}"/>
          </ac:spMkLst>
        </pc:spChg>
        <pc:picChg chg="add mod">
          <ac:chgData name="Evan Lemoine" userId="dcbaa4f397ea66c5" providerId="LiveId" clId="{1FC0E2FC-1E67-7444-BE58-C9547637C013}" dt="2020-06-18T19:14:42.759" v="36" actId="1076"/>
          <ac:picMkLst>
            <pc:docMk/>
            <pc:sldMk cId="3536065405" sldId="339"/>
            <ac:picMk id="4" creationId="{30E6D285-AC17-2049-9A87-AEDF622AAC5B}"/>
          </ac:picMkLst>
        </pc:picChg>
        <pc:picChg chg="del">
          <ac:chgData name="Evan Lemoine" userId="dcbaa4f397ea66c5" providerId="LiveId" clId="{1FC0E2FC-1E67-7444-BE58-C9547637C013}" dt="2020-06-18T19:14:00.351" v="15" actId="478"/>
          <ac:picMkLst>
            <pc:docMk/>
            <pc:sldMk cId="3536065405" sldId="339"/>
            <ac:picMk id="6" creationId="{00000000-0000-0000-0000-000000000000}"/>
          </ac:picMkLst>
        </pc:picChg>
      </pc:sldChg>
      <pc:sldChg chg="addSp delSp modSp modNotesTx">
        <pc:chgData name="Evan Lemoine" userId="dcbaa4f397ea66c5" providerId="LiveId" clId="{1FC0E2FC-1E67-7444-BE58-C9547637C013}" dt="2020-06-18T19:17:11.265" v="78" actId="20577"/>
        <pc:sldMkLst>
          <pc:docMk/>
          <pc:sldMk cId="3553070563" sldId="343"/>
        </pc:sldMkLst>
        <pc:picChg chg="add mod">
          <ac:chgData name="Evan Lemoine" userId="dcbaa4f397ea66c5" providerId="LiveId" clId="{1FC0E2FC-1E67-7444-BE58-C9547637C013}" dt="2020-06-18T19:17:08.896" v="77" actId="1076"/>
          <ac:picMkLst>
            <pc:docMk/>
            <pc:sldMk cId="3553070563" sldId="343"/>
            <ac:picMk id="4" creationId="{61D2DAB6-6C7E-A041-9CD9-6DD92F32481F}"/>
          </ac:picMkLst>
        </pc:picChg>
        <pc:picChg chg="del">
          <ac:chgData name="Evan Lemoine" userId="dcbaa4f397ea66c5" providerId="LiveId" clId="{1FC0E2FC-1E67-7444-BE58-C9547637C013}" dt="2020-06-18T19:16:57.619" v="71" actId="478"/>
          <ac:picMkLst>
            <pc:docMk/>
            <pc:sldMk cId="3553070563" sldId="343"/>
            <ac:picMk id="5" creationId="{00000000-0000-0000-0000-000000000000}"/>
          </ac:picMkLst>
        </pc:picChg>
      </pc:sldChg>
      <pc:sldChg chg="addSp delSp modSp modNotesTx">
        <pc:chgData name="Evan Lemoine" userId="dcbaa4f397ea66c5" providerId="LiveId" clId="{1FC0E2FC-1E67-7444-BE58-C9547637C013}" dt="2020-06-18T19:17:29.817" v="86" actId="1076"/>
        <pc:sldMkLst>
          <pc:docMk/>
          <pc:sldMk cId="119114225" sldId="344"/>
        </pc:sldMkLst>
        <pc:picChg chg="add mod">
          <ac:chgData name="Evan Lemoine" userId="dcbaa4f397ea66c5" providerId="LiveId" clId="{1FC0E2FC-1E67-7444-BE58-C9547637C013}" dt="2020-06-18T19:17:29.817" v="86" actId="1076"/>
          <ac:picMkLst>
            <pc:docMk/>
            <pc:sldMk cId="119114225" sldId="344"/>
            <ac:picMk id="4" creationId="{AAAE39A3-F9FB-F641-BC4B-20A4A47EA3DB}"/>
          </ac:picMkLst>
        </pc:picChg>
        <pc:picChg chg="del">
          <ac:chgData name="Evan Lemoine" userId="dcbaa4f397ea66c5" providerId="LiveId" clId="{1FC0E2FC-1E67-7444-BE58-C9547637C013}" dt="2020-06-18T19:17:23.883" v="82" actId="478"/>
          <ac:picMkLst>
            <pc:docMk/>
            <pc:sldMk cId="119114225" sldId="344"/>
            <ac:picMk id="8" creationId="{00000000-0000-0000-0000-000000000000}"/>
          </ac:picMkLst>
        </pc:picChg>
      </pc:sldChg>
      <pc:sldChg chg="addSp delSp modSp modNotesTx">
        <pc:chgData name="Evan Lemoine" userId="dcbaa4f397ea66c5" providerId="LiveId" clId="{1FC0E2FC-1E67-7444-BE58-C9547637C013}" dt="2020-06-19T19:39:07.254" v="168" actId="1076"/>
        <pc:sldMkLst>
          <pc:docMk/>
          <pc:sldMk cId="1147607981" sldId="345"/>
        </pc:sldMkLst>
        <pc:picChg chg="add del mod">
          <ac:chgData name="Evan Lemoine" userId="dcbaa4f397ea66c5" providerId="LiveId" clId="{1FC0E2FC-1E67-7444-BE58-C9547637C013}" dt="2020-06-19T19:39:02.733" v="164" actId="478"/>
          <ac:picMkLst>
            <pc:docMk/>
            <pc:sldMk cId="1147607981" sldId="345"/>
            <ac:picMk id="4" creationId="{1C602E24-D29E-DD46-ACC0-969BB35A1114}"/>
          </ac:picMkLst>
        </pc:picChg>
        <pc:picChg chg="del mod">
          <ac:chgData name="Evan Lemoine" userId="dcbaa4f397ea66c5" providerId="LiveId" clId="{1FC0E2FC-1E67-7444-BE58-C9547637C013}" dt="2020-06-18T19:16:03.682" v="58" actId="478"/>
          <ac:picMkLst>
            <pc:docMk/>
            <pc:sldMk cId="1147607981" sldId="345"/>
            <ac:picMk id="5" creationId="{00000000-0000-0000-0000-000000000000}"/>
          </ac:picMkLst>
        </pc:picChg>
        <pc:picChg chg="add mod">
          <ac:chgData name="Evan Lemoine" userId="dcbaa4f397ea66c5" providerId="LiveId" clId="{1FC0E2FC-1E67-7444-BE58-C9547637C013}" dt="2020-06-19T19:39:07.254" v="168" actId="1076"/>
          <ac:picMkLst>
            <pc:docMk/>
            <pc:sldMk cId="1147607981" sldId="345"/>
            <ac:picMk id="5" creationId="{4F7A50CA-DC28-4B4C-8B76-7E4E24C77B98}"/>
          </ac:picMkLst>
        </pc:picChg>
      </pc:sldChg>
      <pc:sldChg chg="addSp delSp modSp modNotesTx">
        <pc:chgData name="Evan Lemoine" userId="dcbaa4f397ea66c5" providerId="LiveId" clId="{1FC0E2FC-1E67-7444-BE58-C9547637C013}" dt="2020-06-19T19:41:31.592" v="173" actId="1076"/>
        <pc:sldMkLst>
          <pc:docMk/>
          <pc:sldMk cId="1663982648" sldId="346"/>
        </pc:sldMkLst>
        <pc:picChg chg="del">
          <ac:chgData name="Evan Lemoine" userId="dcbaa4f397ea66c5" providerId="LiveId" clId="{1FC0E2FC-1E67-7444-BE58-C9547637C013}" dt="2020-06-18T19:15:36.839" v="47" actId="478"/>
          <ac:picMkLst>
            <pc:docMk/>
            <pc:sldMk cId="1663982648" sldId="346"/>
            <ac:picMk id="4" creationId="{00000000-0000-0000-0000-000000000000}"/>
          </ac:picMkLst>
        </pc:picChg>
        <pc:picChg chg="add mod">
          <ac:chgData name="Evan Lemoine" userId="dcbaa4f397ea66c5" providerId="LiveId" clId="{1FC0E2FC-1E67-7444-BE58-C9547637C013}" dt="2020-06-19T19:41:31.592" v="173" actId="1076"/>
          <ac:picMkLst>
            <pc:docMk/>
            <pc:sldMk cId="1663982648" sldId="346"/>
            <ac:picMk id="4" creationId="{22EA35B4-57F0-5541-9E3A-ACDF49A6FE54}"/>
          </ac:picMkLst>
        </pc:picChg>
        <pc:picChg chg="add del mod">
          <ac:chgData name="Evan Lemoine" userId="dcbaa4f397ea66c5" providerId="LiveId" clId="{1FC0E2FC-1E67-7444-BE58-C9547637C013}" dt="2020-06-19T19:41:19.105" v="169" actId="478"/>
          <ac:picMkLst>
            <pc:docMk/>
            <pc:sldMk cId="1663982648" sldId="346"/>
            <ac:picMk id="5" creationId="{E13183F2-0739-2A46-8F5A-DE6B397BE257}"/>
          </ac:picMkLst>
        </pc:picChg>
      </pc:sldChg>
      <pc:sldChg chg="modNotesTx">
        <pc:chgData name="Evan Lemoine" userId="dcbaa4f397ea66c5" providerId="LiveId" clId="{1FC0E2FC-1E67-7444-BE58-C9547637C013}" dt="2020-06-19T19:34:56.759" v="108" actId="20577"/>
        <pc:sldMkLst>
          <pc:docMk/>
          <pc:sldMk cId="29760495" sldId="347"/>
        </pc:sldMkLst>
      </pc:sldChg>
      <pc:sldChg chg="modNotesTx">
        <pc:chgData name="Evan Lemoine" userId="dcbaa4f397ea66c5" providerId="LiveId" clId="{1FC0E2FC-1E67-7444-BE58-C9547637C013}" dt="2020-06-19T19:34:59.909" v="109" actId="20577"/>
        <pc:sldMkLst>
          <pc:docMk/>
          <pc:sldMk cId="1203690896" sldId="348"/>
        </pc:sldMkLst>
      </pc:sldChg>
      <pc:sldChg chg="modNotesTx">
        <pc:chgData name="Evan Lemoine" userId="dcbaa4f397ea66c5" providerId="LiveId" clId="{1FC0E2FC-1E67-7444-BE58-C9547637C013}" dt="2020-06-19T19:35:06.984" v="111" actId="20577"/>
        <pc:sldMkLst>
          <pc:docMk/>
          <pc:sldMk cId="77309220" sldId="349"/>
        </pc:sldMkLst>
      </pc:sldChg>
      <pc:sldChg chg="modNotesTx">
        <pc:chgData name="Evan Lemoine" userId="dcbaa4f397ea66c5" providerId="LiveId" clId="{1FC0E2FC-1E67-7444-BE58-C9547637C013}" dt="2020-06-19T19:35:09.651" v="112" actId="20577"/>
        <pc:sldMkLst>
          <pc:docMk/>
          <pc:sldMk cId="252784562" sldId="350"/>
        </pc:sldMkLst>
      </pc:sldChg>
      <pc:sldChg chg="modNotesTx">
        <pc:chgData name="Evan Lemoine" userId="dcbaa4f397ea66c5" providerId="LiveId" clId="{1FC0E2FC-1E67-7444-BE58-C9547637C013}" dt="2020-06-19T19:35:21.035" v="114" actId="20577"/>
        <pc:sldMkLst>
          <pc:docMk/>
          <pc:sldMk cId="374307054" sldId="351"/>
        </pc:sldMkLst>
      </pc:sldChg>
      <pc:sldChg chg="modNotesTx">
        <pc:chgData name="Evan Lemoine" userId="dcbaa4f397ea66c5" providerId="LiveId" clId="{1FC0E2FC-1E67-7444-BE58-C9547637C013}" dt="2020-06-19T19:35:26.141" v="115" actId="20577"/>
        <pc:sldMkLst>
          <pc:docMk/>
          <pc:sldMk cId="160074082" sldId="353"/>
        </pc:sldMkLst>
      </pc:sldChg>
      <pc:sldChg chg="modNotesTx">
        <pc:chgData name="Evan Lemoine" userId="dcbaa4f397ea66c5" providerId="LiveId" clId="{1FC0E2FC-1E67-7444-BE58-C9547637C013}" dt="2020-06-19T19:35:29.156" v="116" actId="20577"/>
        <pc:sldMkLst>
          <pc:docMk/>
          <pc:sldMk cId="995599016" sldId="354"/>
        </pc:sldMkLst>
      </pc:sldChg>
      <pc:sldChg chg="modNotesTx">
        <pc:chgData name="Evan Lemoine" userId="dcbaa4f397ea66c5" providerId="LiveId" clId="{1FC0E2FC-1E67-7444-BE58-C9547637C013}" dt="2020-06-19T19:35:31.578" v="117" actId="20577"/>
        <pc:sldMkLst>
          <pc:docMk/>
          <pc:sldMk cId="3375173074" sldId="355"/>
        </pc:sldMkLst>
      </pc:sldChg>
      <pc:sldChg chg="modNotesTx">
        <pc:chgData name="Evan Lemoine" userId="dcbaa4f397ea66c5" providerId="LiveId" clId="{1FC0E2FC-1E67-7444-BE58-C9547637C013}" dt="2020-06-19T19:35:37.780" v="118" actId="20577"/>
        <pc:sldMkLst>
          <pc:docMk/>
          <pc:sldMk cId="2580236492" sldId="356"/>
        </pc:sldMkLst>
      </pc:sldChg>
      <pc:sldChg chg="modNotesTx">
        <pc:chgData name="Evan Lemoine" userId="dcbaa4f397ea66c5" providerId="LiveId" clId="{1FC0E2FC-1E67-7444-BE58-C9547637C013}" dt="2020-06-19T19:35:40.555" v="119" actId="20577"/>
        <pc:sldMkLst>
          <pc:docMk/>
          <pc:sldMk cId="3530148785" sldId="357"/>
        </pc:sldMkLst>
      </pc:sldChg>
      <pc:sldChg chg="modNotesTx">
        <pc:chgData name="Evan Lemoine" userId="dcbaa4f397ea66c5" providerId="LiveId" clId="{1FC0E2FC-1E67-7444-BE58-C9547637C013}" dt="2020-06-19T19:36:08.877" v="128" actId="20577"/>
        <pc:sldMkLst>
          <pc:docMk/>
          <pc:sldMk cId="3310640648" sldId="358"/>
        </pc:sldMkLst>
      </pc:sldChg>
      <pc:sldChg chg="modNotesTx">
        <pc:chgData name="Evan Lemoine" userId="dcbaa4f397ea66c5" providerId="LiveId" clId="{1FC0E2FC-1E67-7444-BE58-C9547637C013}" dt="2020-06-19T19:36:17.756" v="129" actId="20577"/>
        <pc:sldMkLst>
          <pc:docMk/>
          <pc:sldMk cId="3945800335" sldId="359"/>
        </pc:sldMkLst>
      </pc:sldChg>
      <pc:sldChg chg="modNotesTx">
        <pc:chgData name="Evan Lemoine" userId="dcbaa4f397ea66c5" providerId="LiveId" clId="{1FC0E2FC-1E67-7444-BE58-C9547637C013}" dt="2020-06-19T19:36:22.882" v="130" actId="20577"/>
        <pc:sldMkLst>
          <pc:docMk/>
          <pc:sldMk cId="518541947" sldId="360"/>
        </pc:sldMkLst>
      </pc:sldChg>
      <pc:sldChg chg="modNotesTx">
        <pc:chgData name="Evan Lemoine" userId="dcbaa4f397ea66c5" providerId="LiveId" clId="{1FC0E2FC-1E67-7444-BE58-C9547637C013}" dt="2020-06-19T19:36:27.880" v="131" actId="20577"/>
        <pc:sldMkLst>
          <pc:docMk/>
          <pc:sldMk cId="217654613" sldId="361"/>
        </pc:sldMkLst>
      </pc:sldChg>
      <pc:sldChg chg="modNotesTx">
        <pc:chgData name="Evan Lemoine" userId="dcbaa4f397ea66c5" providerId="LiveId" clId="{1FC0E2FC-1E67-7444-BE58-C9547637C013}" dt="2020-06-19T19:36:35.767" v="133" actId="20577"/>
        <pc:sldMkLst>
          <pc:docMk/>
          <pc:sldMk cId="1178205092" sldId="362"/>
        </pc:sldMkLst>
      </pc:sldChg>
      <pc:sldChg chg="modNotesTx">
        <pc:chgData name="Evan Lemoine" userId="dcbaa4f397ea66c5" providerId="LiveId" clId="{1FC0E2FC-1E67-7444-BE58-C9547637C013}" dt="2020-06-19T19:37:13.190" v="147" actId="20577"/>
        <pc:sldMkLst>
          <pc:docMk/>
          <pc:sldMk cId="68662473" sldId="363"/>
        </pc:sldMkLst>
      </pc:sldChg>
      <pc:sldChg chg="modNotesTx">
        <pc:chgData name="Evan Lemoine" userId="dcbaa4f397ea66c5" providerId="LiveId" clId="{1FC0E2FC-1E67-7444-BE58-C9547637C013}" dt="2020-06-19T19:37:40.796" v="163" actId="20577"/>
        <pc:sldMkLst>
          <pc:docMk/>
          <pc:sldMk cId="917964663" sldId="365"/>
        </pc:sldMkLst>
      </pc:sldChg>
      <pc:sldChg chg="addSp delSp modSp modNotesTx">
        <pc:chgData name="Evan Lemoine" userId="dcbaa4f397ea66c5" providerId="LiveId" clId="{1FC0E2FC-1E67-7444-BE58-C9547637C013}" dt="2020-06-19T19:35:03.729" v="110" actId="20577"/>
        <pc:sldMkLst>
          <pc:docMk/>
          <pc:sldMk cId="902112818" sldId="366"/>
        </pc:sldMkLst>
        <pc:picChg chg="del">
          <ac:chgData name="Evan Lemoine" userId="dcbaa4f397ea66c5" providerId="LiveId" clId="{1FC0E2FC-1E67-7444-BE58-C9547637C013}" dt="2020-06-19T19:34:11.115" v="94" actId="478"/>
          <ac:picMkLst>
            <pc:docMk/>
            <pc:sldMk cId="902112818" sldId="366"/>
            <ac:picMk id="3" creationId="{00000000-0000-0000-0000-000000000000}"/>
          </ac:picMkLst>
        </pc:picChg>
        <pc:picChg chg="add del mod">
          <ac:chgData name="Evan Lemoine" userId="dcbaa4f397ea66c5" providerId="LiveId" clId="{1FC0E2FC-1E67-7444-BE58-C9547637C013}" dt="2020-06-19T19:34:49.537" v="105" actId="478"/>
          <ac:picMkLst>
            <pc:docMk/>
            <pc:sldMk cId="902112818" sldId="366"/>
            <ac:picMk id="5" creationId="{0383C755-CC98-7842-9B30-384A8B202BA0}"/>
          </ac:picMkLst>
        </pc:picChg>
        <pc:picChg chg="add mod">
          <ac:chgData name="Evan Lemoine" userId="dcbaa4f397ea66c5" providerId="LiveId" clId="{1FC0E2FC-1E67-7444-BE58-C9547637C013}" dt="2020-06-19T19:34:50.217" v="106"/>
          <ac:picMkLst>
            <pc:docMk/>
            <pc:sldMk cId="902112818" sldId="366"/>
            <ac:picMk id="6" creationId="{9F1CCDAE-EC6B-3C45-8D59-C6936CA22418}"/>
          </ac:picMkLst>
        </pc:picChg>
      </pc:sldChg>
      <pc:sldChg chg="addSp delSp modSp modNotesTx">
        <pc:chgData name="Evan Lemoine" userId="dcbaa4f397ea66c5" providerId="LiveId" clId="{1FC0E2FC-1E67-7444-BE58-C9547637C013}" dt="2020-06-19T19:35:45.666" v="120" actId="20577"/>
        <pc:sldMkLst>
          <pc:docMk/>
          <pc:sldMk cId="3538011253" sldId="367"/>
        </pc:sldMkLst>
        <pc:picChg chg="del">
          <ac:chgData name="Evan Lemoine" userId="dcbaa4f397ea66c5" providerId="LiveId" clId="{1FC0E2FC-1E67-7444-BE58-C9547637C013}" dt="2020-06-19T19:34:23.799" v="99" actId="478"/>
          <ac:picMkLst>
            <pc:docMk/>
            <pc:sldMk cId="3538011253" sldId="367"/>
            <ac:picMk id="3" creationId="{00000000-0000-0000-0000-000000000000}"/>
          </ac:picMkLst>
        </pc:picChg>
        <pc:picChg chg="add mod">
          <ac:chgData name="Evan Lemoine" userId="dcbaa4f397ea66c5" providerId="LiveId" clId="{1FC0E2FC-1E67-7444-BE58-C9547637C013}" dt="2020-06-19T19:34:40.367" v="103" actId="1076"/>
          <ac:picMkLst>
            <pc:docMk/>
            <pc:sldMk cId="3538011253" sldId="367"/>
            <ac:picMk id="5" creationId="{99D4990C-22AE-7044-8FAD-230B833D49B6}"/>
          </ac:picMkLst>
        </pc:picChg>
      </pc:sldChg>
      <pc:sldChg chg="addSp delSp modSp modNotesTx">
        <pc:chgData name="Evan Lemoine" userId="dcbaa4f397ea66c5" providerId="LiveId" clId="{1FC0E2FC-1E67-7444-BE58-C9547637C013}" dt="2020-06-19T19:35:58.630" v="127" actId="20577"/>
        <pc:sldMkLst>
          <pc:docMk/>
          <pc:sldMk cId="1556062718" sldId="368"/>
        </pc:sldMkLst>
        <pc:picChg chg="del mod">
          <ac:chgData name="Evan Lemoine" userId="dcbaa4f397ea66c5" providerId="LiveId" clId="{1FC0E2FC-1E67-7444-BE58-C9547637C013}" dt="2020-06-19T19:35:51.193" v="122" actId="478"/>
          <ac:picMkLst>
            <pc:docMk/>
            <pc:sldMk cId="1556062718" sldId="368"/>
            <ac:picMk id="3" creationId="{00000000-0000-0000-0000-000000000000}"/>
          </ac:picMkLst>
        </pc:picChg>
        <pc:picChg chg="add mod">
          <ac:chgData name="Evan Lemoine" userId="dcbaa4f397ea66c5" providerId="LiveId" clId="{1FC0E2FC-1E67-7444-BE58-C9547637C013}" dt="2020-06-19T19:35:56.259" v="126" actId="1076"/>
          <ac:picMkLst>
            <pc:docMk/>
            <pc:sldMk cId="1556062718" sldId="368"/>
            <ac:picMk id="5" creationId="{A768D7B5-6E37-B549-A608-00A04138B033}"/>
          </ac:picMkLst>
        </pc:picChg>
      </pc:sldChg>
      <pc:sldChg chg="addSp delSp modSp modNotesTx">
        <pc:chgData name="Evan Lemoine" userId="dcbaa4f397ea66c5" providerId="LiveId" clId="{1FC0E2FC-1E67-7444-BE58-C9547637C013}" dt="2020-06-19T19:36:52.481" v="141" actId="1076"/>
        <pc:sldMkLst>
          <pc:docMk/>
          <pc:sldMk cId="95702994" sldId="369"/>
        </pc:sldMkLst>
        <pc:picChg chg="del mod">
          <ac:chgData name="Evan Lemoine" userId="dcbaa4f397ea66c5" providerId="LiveId" clId="{1FC0E2FC-1E67-7444-BE58-C9547637C013}" dt="2020-06-19T19:36:43.265" v="137" actId="478"/>
          <ac:picMkLst>
            <pc:docMk/>
            <pc:sldMk cId="95702994" sldId="369"/>
            <ac:picMk id="3" creationId="{00000000-0000-0000-0000-000000000000}"/>
          </ac:picMkLst>
        </pc:picChg>
        <pc:picChg chg="add mod">
          <ac:chgData name="Evan Lemoine" userId="dcbaa4f397ea66c5" providerId="LiveId" clId="{1FC0E2FC-1E67-7444-BE58-C9547637C013}" dt="2020-06-19T19:36:52.481" v="141" actId="1076"/>
          <ac:picMkLst>
            <pc:docMk/>
            <pc:sldMk cId="95702994" sldId="369"/>
            <ac:picMk id="5" creationId="{4E2E3521-9E3E-D14F-9522-0A981D71A985}"/>
          </ac:picMkLst>
        </pc:picChg>
      </pc:sldChg>
      <pc:sldChg chg="addSp delSp modSp modNotesTx">
        <pc:chgData name="Evan Lemoine" userId="dcbaa4f397ea66c5" providerId="LiveId" clId="{1FC0E2FC-1E67-7444-BE58-C9547637C013}" dt="2020-06-19T19:37:24.087" v="155" actId="20577"/>
        <pc:sldMkLst>
          <pc:docMk/>
          <pc:sldMk cId="763325339" sldId="370"/>
        </pc:sldMkLst>
        <pc:picChg chg="del">
          <ac:chgData name="Evan Lemoine" userId="dcbaa4f397ea66c5" providerId="LiveId" clId="{1FC0E2FC-1E67-7444-BE58-C9547637C013}" dt="2020-06-19T19:37:00.279" v="142" actId="478"/>
          <ac:picMkLst>
            <pc:docMk/>
            <pc:sldMk cId="763325339" sldId="370"/>
            <ac:picMk id="3" creationId="{00000000-0000-0000-0000-000000000000}"/>
          </ac:picMkLst>
        </pc:picChg>
        <pc:picChg chg="add mod">
          <ac:chgData name="Evan Lemoine" userId="dcbaa4f397ea66c5" providerId="LiveId" clId="{1FC0E2FC-1E67-7444-BE58-C9547637C013}" dt="2020-06-19T19:37:06.946" v="146" actId="1076"/>
          <ac:picMkLst>
            <pc:docMk/>
            <pc:sldMk cId="763325339" sldId="370"/>
            <ac:picMk id="5" creationId="{064ED16A-4E9C-554C-B68E-35237C05876A}"/>
          </ac:picMkLst>
        </pc:picChg>
      </pc:sldChg>
      <pc:sldChg chg="addSp delSp modSp modNotesTx">
        <pc:chgData name="Evan Lemoine" userId="dcbaa4f397ea66c5" providerId="LiveId" clId="{1FC0E2FC-1E67-7444-BE58-C9547637C013}" dt="2020-06-19T19:37:37.247" v="162" actId="20577"/>
        <pc:sldMkLst>
          <pc:docMk/>
          <pc:sldMk cId="1064330258" sldId="371"/>
        </pc:sldMkLst>
        <pc:picChg chg="del mod">
          <ac:chgData name="Evan Lemoine" userId="dcbaa4f397ea66c5" providerId="LiveId" clId="{1FC0E2FC-1E67-7444-BE58-C9547637C013}" dt="2020-06-19T19:37:28.785" v="157" actId="478"/>
          <ac:picMkLst>
            <pc:docMk/>
            <pc:sldMk cId="1064330258" sldId="371"/>
            <ac:picMk id="3" creationId="{00000000-0000-0000-0000-000000000000}"/>
          </ac:picMkLst>
        </pc:picChg>
        <pc:picChg chg="add mod">
          <ac:chgData name="Evan Lemoine" userId="dcbaa4f397ea66c5" providerId="LiveId" clId="{1FC0E2FC-1E67-7444-BE58-C9547637C013}" dt="2020-06-19T19:37:33.858" v="161" actId="1076"/>
          <ac:picMkLst>
            <pc:docMk/>
            <pc:sldMk cId="1064330258" sldId="371"/>
            <ac:picMk id="5" creationId="{7A8AAA22-29A0-9749-9ABD-72F2146CD4C8}"/>
          </ac:picMkLst>
        </pc:picChg>
      </pc:sldChg>
      <pc:sldChg chg="modNotesTx">
        <pc:chgData name="Evan Lemoine" userId="dcbaa4f397ea66c5" providerId="LiveId" clId="{1FC0E2FC-1E67-7444-BE58-C9547637C013}" dt="2020-06-18T19:16:53.449" v="70" actId="20577"/>
        <pc:sldMkLst>
          <pc:docMk/>
          <pc:sldMk cId="28702143" sldId="372"/>
        </pc:sldMkLst>
      </pc:sldChg>
      <pc:sldChg chg="addSp delSp modSp mod modClrScheme chgLayout modNotesTx">
        <pc:chgData name="Evan Lemoine" userId="dcbaa4f397ea66c5" providerId="LiveId" clId="{1FC0E2FC-1E67-7444-BE58-C9547637C013}" dt="2020-06-18T19:14:55.999" v="39" actId="20577"/>
        <pc:sldMkLst>
          <pc:docMk/>
          <pc:sldMk cId="1178348726" sldId="373"/>
        </pc:sldMkLst>
        <pc:spChg chg="del mod ord">
          <ac:chgData name="Evan Lemoine" userId="dcbaa4f397ea66c5" providerId="LiveId" clId="{1FC0E2FC-1E67-7444-BE58-C9547637C013}" dt="2020-06-18T19:14:31.426" v="33" actId="700"/>
          <ac:spMkLst>
            <pc:docMk/>
            <pc:sldMk cId="1178348726" sldId="373"/>
            <ac:spMk id="2" creationId="{8BBCA346-EB27-E043-B23B-DEDEE5E0B97C}"/>
          </ac:spMkLst>
        </pc:spChg>
        <pc:spChg chg="del mod ord">
          <ac:chgData name="Evan Lemoine" userId="dcbaa4f397ea66c5" providerId="LiveId" clId="{1FC0E2FC-1E67-7444-BE58-C9547637C013}" dt="2020-06-18T19:14:31.426" v="33" actId="700"/>
          <ac:spMkLst>
            <pc:docMk/>
            <pc:sldMk cId="1178348726" sldId="373"/>
            <ac:spMk id="3" creationId="{83F9E2C9-7F5E-B54A-BB99-DCF46C0A0CD6}"/>
          </ac:spMkLst>
        </pc:spChg>
        <pc:spChg chg="mod ord">
          <ac:chgData name="Evan Lemoine" userId="dcbaa4f397ea66c5" providerId="LiveId" clId="{1FC0E2FC-1E67-7444-BE58-C9547637C013}" dt="2020-06-18T19:14:31.426" v="33" actId="700"/>
          <ac:spMkLst>
            <pc:docMk/>
            <pc:sldMk cId="1178348726" sldId="373"/>
            <ac:spMk id="4" creationId="{95D668D1-E4C0-504C-8805-4BBBC35EF5EA}"/>
          </ac:spMkLst>
        </pc:spChg>
        <pc:spChg chg="add mod ord">
          <ac:chgData name="Evan Lemoine" userId="dcbaa4f397ea66c5" providerId="LiveId" clId="{1FC0E2FC-1E67-7444-BE58-C9547637C013}" dt="2020-06-18T19:14:31.426" v="33" actId="700"/>
          <ac:spMkLst>
            <pc:docMk/>
            <pc:sldMk cId="1178348726" sldId="373"/>
            <ac:spMk id="8" creationId="{AC0F6887-1365-7B44-90B7-560F81E291F5}"/>
          </ac:spMkLst>
        </pc:spChg>
        <pc:spChg chg="add mod ord">
          <ac:chgData name="Evan Lemoine" userId="dcbaa4f397ea66c5" providerId="LiveId" clId="{1FC0E2FC-1E67-7444-BE58-C9547637C013}" dt="2020-06-18T19:14:31.426" v="33" actId="700"/>
          <ac:spMkLst>
            <pc:docMk/>
            <pc:sldMk cId="1178348726" sldId="373"/>
            <ac:spMk id="9" creationId="{77275CA3-F823-6D4B-918D-46E0B063A75C}"/>
          </ac:spMkLst>
        </pc:spChg>
        <pc:picChg chg="del">
          <ac:chgData name="Evan Lemoine" userId="dcbaa4f397ea66c5" providerId="LiveId" clId="{1FC0E2FC-1E67-7444-BE58-C9547637C013}" dt="2020-06-18T19:13:21.964" v="3" actId="478"/>
          <ac:picMkLst>
            <pc:docMk/>
            <pc:sldMk cId="1178348726" sldId="373"/>
            <ac:picMk id="6" creationId="{87E1EF67-D600-2D40-AEBD-B89956191B68}"/>
          </ac:picMkLst>
        </pc:picChg>
        <pc:picChg chg="add mod">
          <ac:chgData name="Evan Lemoine" userId="dcbaa4f397ea66c5" providerId="LiveId" clId="{1FC0E2FC-1E67-7444-BE58-C9547637C013}" dt="2020-06-18T19:14:35.560" v="35" actId="1076"/>
          <ac:picMkLst>
            <pc:docMk/>
            <pc:sldMk cId="1178348726" sldId="373"/>
            <ac:picMk id="7" creationId="{9057966A-0088-6743-BCA7-A3C03866D6BF}"/>
          </ac:picMkLst>
        </pc:picChg>
      </pc:sldChg>
      <pc:sldChg chg="addSp delSp modSp del mod modClrScheme chgLayout">
        <pc:chgData name="Evan Lemoine" userId="dcbaa4f397ea66c5" providerId="LiveId" clId="{1FC0E2FC-1E67-7444-BE58-C9547637C013}" dt="2020-06-19T19:34:53.051" v="107" actId="2696"/>
        <pc:sldMkLst>
          <pc:docMk/>
          <pc:sldMk cId="2270542719" sldId="374"/>
        </pc:sldMkLst>
        <pc:spChg chg="del mod ord">
          <ac:chgData name="Evan Lemoine" userId="dcbaa4f397ea66c5" providerId="LiveId" clId="{1FC0E2FC-1E67-7444-BE58-C9547637C013}" dt="2020-06-19T19:33:58.095" v="91" actId="700"/>
          <ac:spMkLst>
            <pc:docMk/>
            <pc:sldMk cId="2270542719" sldId="374"/>
            <ac:spMk id="2" creationId="{A9AE5311-0AA9-8D4B-925F-CB9B301EB547}"/>
          </ac:spMkLst>
        </pc:spChg>
        <pc:spChg chg="del mod ord">
          <ac:chgData name="Evan Lemoine" userId="dcbaa4f397ea66c5" providerId="LiveId" clId="{1FC0E2FC-1E67-7444-BE58-C9547637C013}" dt="2020-06-19T19:33:58.095" v="91" actId="700"/>
          <ac:spMkLst>
            <pc:docMk/>
            <pc:sldMk cId="2270542719" sldId="374"/>
            <ac:spMk id="3" creationId="{5E95D13F-4A69-5843-99FC-EFFF01BE41B0}"/>
          </ac:spMkLst>
        </pc:spChg>
        <pc:spChg chg="mod ord">
          <ac:chgData name="Evan Lemoine" userId="dcbaa4f397ea66c5" providerId="LiveId" clId="{1FC0E2FC-1E67-7444-BE58-C9547637C013}" dt="2020-06-19T19:33:58.095" v="91" actId="700"/>
          <ac:spMkLst>
            <pc:docMk/>
            <pc:sldMk cId="2270542719" sldId="374"/>
            <ac:spMk id="4" creationId="{AB60C4A0-D41C-4C41-B08B-9D31F416DDB8}"/>
          </ac:spMkLst>
        </pc:spChg>
        <pc:spChg chg="add mod ord">
          <ac:chgData name="Evan Lemoine" userId="dcbaa4f397ea66c5" providerId="LiveId" clId="{1FC0E2FC-1E67-7444-BE58-C9547637C013}" dt="2020-06-19T19:33:58.095" v="91" actId="700"/>
          <ac:spMkLst>
            <pc:docMk/>
            <pc:sldMk cId="2270542719" sldId="374"/>
            <ac:spMk id="8" creationId="{5A7E620F-B7A9-764D-AF50-CF390AE1A8E5}"/>
          </ac:spMkLst>
        </pc:spChg>
        <pc:spChg chg="add mod ord">
          <ac:chgData name="Evan Lemoine" userId="dcbaa4f397ea66c5" providerId="LiveId" clId="{1FC0E2FC-1E67-7444-BE58-C9547637C013}" dt="2020-06-19T19:33:58.095" v="91" actId="700"/>
          <ac:spMkLst>
            <pc:docMk/>
            <pc:sldMk cId="2270542719" sldId="374"/>
            <ac:spMk id="9" creationId="{D48EA14A-FDDE-B84F-8950-F48AA0AC4519}"/>
          </ac:spMkLst>
        </pc:spChg>
        <pc:picChg chg="del">
          <ac:chgData name="Evan Lemoine" userId="dcbaa4f397ea66c5" providerId="LiveId" clId="{1FC0E2FC-1E67-7444-BE58-C9547637C013}" dt="2020-06-19T19:33:53.971" v="89" actId="478"/>
          <ac:picMkLst>
            <pc:docMk/>
            <pc:sldMk cId="2270542719" sldId="374"/>
            <ac:picMk id="6" creationId="{ADD2EA24-5090-3C4A-BEB4-A3C57BECA5F2}"/>
          </ac:picMkLst>
        </pc:picChg>
        <pc:picChg chg="add del mod">
          <ac:chgData name="Evan Lemoine" userId="dcbaa4f397ea66c5" providerId="LiveId" clId="{1FC0E2FC-1E67-7444-BE58-C9547637C013}" dt="2020-06-19T19:34:46.304" v="104"/>
          <ac:picMkLst>
            <pc:docMk/>
            <pc:sldMk cId="2270542719" sldId="374"/>
            <ac:picMk id="7" creationId="{3C5134D7-D4AF-5847-BDC5-D58C46CF1456}"/>
          </ac:picMkLst>
        </pc:picChg>
      </pc:sldChg>
      <pc:sldChg chg="delSp del">
        <pc:chgData name="Evan Lemoine" userId="dcbaa4f397ea66c5" providerId="LiveId" clId="{1FC0E2FC-1E67-7444-BE58-C9547637C013}" dt="2020-06-18T19:13:19.292" v="2" actId="2696"/>
        <pc:sldMkLst>
          <pc:docMk/>
          <pc:sldMk cId="3361368006" sldId="375"/>
        </pc:sldMkLst>
        <pc:picChg chg="del">
          <ac:chgData name="Evan Lemoine" userId="dcbaa4f397ea66c5" providerId="LiveId" clId="{1FC0E2FC-1E67-7444-BE58-C9547637C013}" dt="2020-06-18T19:13:11.098" v="1" actId="478"/>
          <ac:picMkLst>
            <pc:docMk/>
            <pc:sldMk cId="3361368006" sldId="375"/>
            <ac:picMk id="6" creationId="{ADD2EA24-5090-3C4A-BEB4-A3C57BECA5F2}"/>
          </ac:picMkLst>
        </pc:picChg>
      </pc:sldChg>
      <pc:sldChg chg="modNotesTx">
        <pc:chgData name="Evan Lemoine" userId="dcbaa4f397ea66c5" providerId="LiveId" clId="{1FC0E2FC-1E67-7444-BE58-C9547637C013}" dt="2020-06-19T19:36:31.181" v="132" actId="20577"/>
        <pc:sldMkLst>
          <pc:docMk/>
          <pc:sldMk cId="2181559354" sldId="376"/>
        </pc:sldMkLst>
      </pc:sldChg>
    </pc:docChg>
  </pc:docChgLst>
  <pc:docChgLst>
    <pc:chgData name="James Rumph" userId="0d5cd42047470332" providerId="Windows Live" clId="Web-{79B179C0-C1E5-437C-9534-0AD483E8F896}"/>
    <pc:docChg chg="modSld">
      <pc:chgData name="James Rumph" userId="0d5cd42047470332" providerId="Windows Live" clId="Web-{79B179C0-C1E5-437C-9534-0AD483E8F896}" dt="2020-06-17T13:38:10.740" v="77" actId="1076"/>
      <pc:docMkLst>
        <pc:docMk/>
      </pc:docMkLst>
      <pc:sldChg chg="modSp">
        <pc:chgData name="James Rumph" userId="0d5cd42047470332" providerId="Windows Live" clId="Web-{79B179C0-C1E5-437C-9534-0AD483E8F896}" dt="2020-06-17T13:38:10.740" v="77" actId="1076"/>
        <pc:sldMkLst>
          <pc:docMk/>
          <pc:sldMk cId="3476167671" sldId="338"/>
        </pc:sldMkLst>
        <pc:spChg chg="mod">
          <ac:chgData name="James Rumph" userId="0d5cd42047470332" providerId="Windows Live" clId="Web-{79B179C0-C1E5-437C-9534-0AD483E8F896}" dt="2020-06-17T13:37:49.896" v="46" actId="20577"/>
          <ac:spMkLst>
            <pc:docMk/>
            <pc:sldMk cId="3476167671" sldId="338"/>
            <ac:spMk id="7" creationId="{EDFFF345-90A2-4338-85A4-53DF07BDA26D}"/>
          </ac:spMkLst>
        </pc:spChg>
        <pc:spChg chg="mod">
          <ac:chgData name="James Rumph" userId="0d5cd42047470332" providerId="Windows Live" clId="Web-{79B179C0-C1E5-437C-9534-0AD483E8F896}" dt="2020-06-17T13:38:03.756" v="75" actId="1076"/>
          <ac:spMkLst>
            <pc:docMk/>
            <pc:sldMk cId="3476167671" sldId="338"/>
            <ac:spMk id="8" creationId="{EDFFF345-90A2-4338-85A4-53DF07BDA26D}"/>
          </ac:spMkLst>
        </pc:spChg>
        <pc:graphicFrameChg chg="mod">
          <ac:chgData name="James Rumph" userId="0d5cd42047470332" providerId="Windows Live" clId="Web-{79B179C0-C1E5-437C-9534-0AD483E8F896}" dt="2020-06-17T13:38:10.740" v="77" actId="1076"/>
          <ac:graphicFrameMkLst>
            <pc:docMk/>
            <pc:sldMk cId="3476167671" sldId="338"/>
            <ac:graphicFrameMk id="11" creationId="{EEBCE4A0-561D-4618-AFF3-1DADE15295B8}"/>
          </ac:graphicFrameMkLst>
        </pc:graphicFrameChg>
      </pc:sldChg>
    </pc:docChg>
  </pc:docChgLst>
  <pc:docChgLst>
    <pc:chgData name="James Rumph" userId="0d5cd42047470332" providerId="Windows Live" clId="Web-{3B477FCF-B8A0-451B-8407-841C28A9D59E}"/>
    <pc:docChg chg="modSld">
      <pc:chgData name="James Rumph" userId="0d5cd42047470332" providerId="Windows Live" clId="Web-{3B477FCF-B8A0-451B-8407-841C28A9D59E}" dt="2020-06-17T00:46:51.479" v="2"/>
      <pc:docMkLst>
        <pc:docMk/>
      </pc:docMkLst>
      <pc:sldChg chg="modNotes">
        <pc:chgData name="James Rumph" userId="0d5cd42047470332" providerId="Windows Live" clId="Web-{3B477FCF-B8A0-451B-8407-841C28A9D59E}" dt="2020-06-17T00:46:51.479" v="2"/>
        <pc:sldMkLst>
          <pc:docMk/>
          <pc:sldMk cId="2181559354" sldId="376"/>
        </pc:sldMkLst>
      </pc:sldChg>
    </pc:docChg>
  </pc:docChgLst>
  <pc:docChgLst>
    <pc:chgData name="Evan Lemoine" userId="dcbaa4f397ea66c5" providerId="LiveId" clId="{A6658E48-300A-034B-AFC9-C7AB25707A24}"/>
    <pc:docChg chg="undo custSel modSld modShowInfo">
      <pc:chgData name="Evan Lemoine" userId="dcbaa4f397ea66c5" providerId="LiveId" clId="{A6658E48-300A-034B-AFC9-C7AB25707A24}" dt="2020-06-18T03:02:31.087" v="158" actId="2744"/>
      <pc:docMkLst>
        <pc:docMk/>
      </pc:docMkLst>
      <pc:sldChg chg="modNotesTx">
        <pc:chgData name="Evan Lemoine" userId="dcbaa4f397ea66c5" providerId="LiveId" clId="{A6658E48-300A-034B-AFC9-C7AB25707A24}" dt="2020-06-17T16:38:19.697" v="147" actId="20577"/>
        <pc:sldMkLst>
          <pc:docMk/>
          <pc:sldMk cId="688914132" sldId="324"/>
        </pc:sldMkLst>
      </pc:sldChg>
      <pc:sldChg chg="modSp">
        <pc:chgData name="Evan Lemoine" userId="dcbaa4f397ea66c5" providerId="LiveId" clId="{A6658E48-300A-034B-AFC9-C7AB25707A24}" dt="2020-06-17T16:36:54.988" v="103" actId="207"/>
        <pc:sldMkLst>
          <pc:docMk/>
          <pc:sldMk cId="865977585" sldId="326"/>
        </pc:sldMkLst>
        <pc:graphicFrameChg chg="mod modGraphic">
          <ac:chgData name="Evan Lemoine" userId="dcbaa4f397ea66c5" providerId="LiveId" clId="{A6658E48-300A-034B-AFC9-C7AB25707A24}" dt="2020-06-17T16:36:54.988" v="103" actId="207"/>
          <ac:graphicFrameMkLst>
            <pc:docMk/>
            <pc:sldMk cId="865977585" sldId="326"/>
            <ac:graphicFrameMk id="5" creationId="{9536A520-E134-435C-94D6-4DFEB43E9230}"/>
          </ac:graphicFrameMkLst>
        </pc:graphicFrameChg>
      </pc:sldChg>
      <pc:sldChg chg="addSp delSp modSp">
        <pc:chgData name="Evan Lemoine" userId="dcbaa4f397ea66c5" providerId="LiveId" clId="{A6658E48-300A-034B-AFC9-C7AB25707A24}" dt="2020-06-16T02:30:43.315" v="17" actId="1076"/>
        <pc:sldMkLst>
          <pc:docMk/>
          <pc:sldMk cId="3295092006" sldId="332"/>
        </pc:sldMkLst>
        <pc:picChg chg="add mod">
          <ac:chgData name="Evan Lemoine" userId="dcbaa4f397ea66c5" providerId="LiveId" clId="{A6658E48-300A-034B-AFC9-C7AB25707A24}" dt="2020-06-16T02:28:43.983" v="11" actId="1076"/>
          <ac:picMkLst>
            <pc:docMk/>
            <pc:sldMk cId="3295092006" sldId="332"/>
            <ac:picMk id="2" creationId="{DB9A5D9A-EF69-754C-9D4C-2433E61DCBAD}"/>
          </ac:picMkLst>
        </pc:picChg>
        <pc:picChg chg="del">
          <ac:chgData name="Evan Lemoine" userId="dcbaa4f397ea66c5" providerId="LiveId" clId="{A6658E48-300A-034B-AFC9-C7AB25707A24}" dt="2020-06-16T02:28:36.871" v="8" actId="478"/>
          <ac:picMkLst>
            <pc:docMk/>
            <pc:sldMk cId="3295092006" sldId="332"/>
            <ac:picMk id="6" creationId="{2F808E7E-342B-403F-95E9-613D812756A7}"/>
          </ac:picMkLst>
        </pc:picChg>
        <pc:picChg chg="add mod">
          <ac:chgData name="Evan Lemoine" userId="dcbaa4f397ea66c5" providerId="LiveId" clId="{A6658E48-300A-034B-AFC9-C7AB25707A24}" dt="2020-06-16T02:30:43.315" v="17" actId="1076"/>
          <ac:picMkLst>
            <pc:docMk/>
            <pc:sldMk cId="3295092006" sldId="332"/>
            <ac:picMk id="7" creationId="{83DE516B-CDDC-CB40-8115-A09C29A0DEA0}"/>
          </ac:picMkLst>
        </pc:picChg>
      </pc:sldChg>
      <pc:sldChg chg="addSp delSp modSp">
        <pc:chgData name="Evan Lemoine" userId="dcbaa4f397ea66c5" providerId="LiveId" clId="{A6658E48-300A-034B-AFC9-C7AB25707A24}" dt="2020-06-16T02:21:09.611" v="3" actId="1076"/>
        <pc:sldMkLst>
          <pc:docMk/>
          <pc:sldMk cId="3945800335" sldId="359"/>
        </pc:sldMkLst>
        <pc:picChg chg="add mod">
          <ac:chgData name="Evan Lemoine" userId="dcbaa4f397ea66c5" providerId="LiveId" clId="{A6658E48-300A-034B-AFC9-C7AB25707A24}" dt="2020-06-16T02:21:09.611" v="3" actId="1076"/>
          <ac:picMkLst>
            <pc:docMk/>
            <pc:sldMk cId="3945800335" sldId="359"/>
            <ac:picMk id="2" creationId="{41E847AF-8E20-8E41-AE50-8E6B15D13500}"/>
          </ac:picMkLst>
        </pc:picChg>
        <pc:picChg chg="del">
          <ac:chgData name="Evan Lemoine" userId="dcbaa4f397ea66c5" providerId="LiveId" clId="{A6658E48-300A-034B-AFC9-C7AB25707A24}" dt="2020-06-16T02:20:57.574" v="0" actId="478"/>
          <ac:picMkLst>
            <pc:docMk/>
            <pc:sldMk cId="3945800335" sldId="359"/>
            <ac:picMk id="8" creationId="{9E46E598-057D-4630-9CCE-277FDA2F2DCE}"/>
          </ac:picMkLst>
        </pc:picChg>
      </pc:sldChg>
      <pc:sldChg chg="addSp modSp">
        <pc:chgData name="Evan Lemoine" userId="dcbaa4f397ea66c5" providerId="LiveId" clId="{A6658E48-300A-034B-AFC9-C7AB25707A24}" dt="2020-06-16T02:25:48.875" v="7" actId="1076"/>
        <pc:sldMkLst>
          <pc:docMk/>
          <pc:sldMk cId="1178205092" sldId="362"/>
        </pc:sldMkLst>
        <pc:picChg chg="add mod">
          <ac:chgData name="Evan Lemoine" userId="dcbaa4f397ea66c5" providerId="LiveId" clId="{A6658E48-300A-034B-AFC9-C7AB25707A24}" dt="2020-06-16T02:25:48.875" v="7" actId="1076"/>
          <ac:picMkLst>
            <pc:docMk/>
            <pc:sldMk cId="1178205092" sldId="362"/>
            <ac:picMk id="2" creationId="{DDC49A64-BA95-6743-BCD1-E626EF9E8A56}"/>
          </ac:picMkLst>
        </pc:picChg>
        <pc:picChg chg="mod">
          <ac:chgData name="Evan Lemoine" userId="dcbaa4f397ea66c5" providerId="LiveId" clId="{A6658E48-300A-034B-AFC9-C7AB25707A24}" dt="2020-06-16T02:25:40.825" v="4" actId="1076"/>
          <ac:picMkLst>
            <pc:docMk/>
            <pc:sldMk cId="1178205092" sldId="362"/>
            <ac:picMk id="8" creationId="{BCE8D98F-024C-400D-933D-3889C9514471}"/>
          </ac:picMkLst>
        </pc:pic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e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DDBB69-DD08-410A-A3C7-C48A2D6F0C97}" type="datetimeFigureOut">
              <a:rPr lang="en-US" smtClean="0"/>
              <a:pPr/>
              <a:t>6/19/20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9DF602-E1D7-42F0-BDCF-DB902DB12370}" type="slidenum">
              <a:rPr lang="en-US" smtClean="0"/>
              <a:pPr/>
              <a:t>‹#›</a:t>
            </a:fld>
            <a:endParaRPr lang="en-US"/>
          </a:p>
        </p:txBody>
      </p:sp>
    </p:spTree>
    <p:extLst>
      <p:ext uri="{BB962C8B-B14F-4D97-AF65-F5344CB8AC3E}">
        <p14:creationId xmlns:p14="http://schemas.microsoft.com/office/powerpoint/2010/main" val="1239878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8BCC3-8FCD-4884-9855-BAA2F520D44F}" type="datetimeFigureOut">
              <a:rPr lang="en-US" smtClean="0"/>
              <a:pPr/>
              <a:t>6/19/20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82DAB-9773-4E61-BD8A-F4768BBF71E4}" type="slidenum">
              <a:rPr lang="en-US" smtClean="0"/>
              <a:pPr/>
              <a:t>‹#›</a:t>
            </a:fld>
            <a:endParaRPr lang="en-US"/>
          </a:p>
        </p:txBody>
      </p:sp>
    </p:spTree>
    <p:extLst>
      <p:ext uri="{BB962C8B-B14F-4D97-AF65-F5344CB8AC3E}">
        <p14:creationId xmlns:p14="http://schemas.microsoft.com/office/powerpoint/2010/main" val="29825076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0</a:t>
            </a:fld>
            <a:endParaRPr lang="en-US">
              <a:solidFill>
                <a:prstClr val="black"/>
              </a:solidFill>
            </a:endParaRPr>
          </a:p>
        </p:txBody>
      </p:sp>
    </p:spTree>
    <p:extLst>
      <p:ext uri="{BB962C8B-B14F-4D97-AF65-F5344CB8AC3E}">
        <p14:creationId xmlns:p14="http://schemas.microsoft.com/office/powerpoint/2010/main" val="4271289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6534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Tx/>
              <a:buChar char="-"/>
            </a:pPr>
            <a:endParaRPr lang="en-US" b="0"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15769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endParaRPr lang="en-US" sz="1200"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7225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CPE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NASBA CPE are only given for the live webinar and you must participate in 75% of the polling questions to receive a certificate</a:t>
            </a:r>
          </a:p>
          <a:p>
            <a:r>
              <a:rPr lang="en-US" sz="1200" b="0" i="0" kern="1200" dirty="0">
                <a:solidFill>
                  <a:schemeClr val="tx1"/>
                </a:solidFill>
                <a:effectLst/>
                <a:latin typeface="+mn-lt"/>
                <a:ea typeface="+mn-ea"/>
                <a:cs typeface="+mn-cs"/>
              </a:rPr>
              <a:t>- Attendance check three times every hour, with at least one check occurring at an irregular interval. In order to receive full credit, you must be in attendance for the duration of the webcast and respond to at least 75% of the attendance questions.</a:t>
            </a:r>
          </a:p>
          <a:p>
            <a:r>
              <a:rPr lang="en-US" sz="1200" b="0" i="0" kern="1200" dirty="0">
                <a:solidFill>
                  <a:schemeClr val="tx1"/>
                </a:solidFill>
                <a:effectLst/>
                <a:latin typeface="+mn-lt"/>
                <a:ea typeface="+mn-ea"/>
                <a:cs typeface="+mn-cs"/>
              </a:rPr>
              <a:t>- Archive sign-in sheets to verify your CPE attendance in the event your CPE records are audited.</a:t>
            </a:r>
          </a:p>
          <a:p>
            <a:endParaRPr lang="en-US" sz="1200" b="0" i="0" kern="1200" dirty="0">
              <a:solidFill>
                <a:schemeClr val="tx1"/>
              </a:solidFill>
              <a:effectLst/>
              <a:latin typeface="+mn-lt"/>
              <a:ea typeface="+mn-ea"/>
              <a:cs typeface="+mn-cs"/>
            </a:endParaRPr>
          </a:p>
          <a:p>
            <a:r>
              <a:rPr lang="en-US" dirty="0"/>
              <a:t>S13 – 03. Monitoring mechanism for group internet based programs. In addition to meeting all other applicable group program standards and requirements, group internet based programs must employ some type of monitoring mechanism to verify that participants are participating during the duration of the course. The monitoring mechanism must be of sufficient frequency and lack predictability to provide assurance that participants have been engaged throughout the program. If polling questions are used as a monitoring mechanism, at least three polling questions must be used per CPE credit hour. CPE program sponsors should verify with respective state boards on specific polling requirements.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https://www.nasbaregistry.org/impact-of-covid-19 </a:t>
            </a:r>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3795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64273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22273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15</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3235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64372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17237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18</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129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82DAB-9773-4E61-BD8A-F4768BBF71E4}" type="slidenum">
              <a:rPr lang="en-US" smtClean="0"/>
              <a:pPr/>
              <a:t>1</a:t>
            </a:fld>
            <a:endParaRPr lang="en-US"/>
          </a:p>
        </p:txBody>
      </p:sp>
    </p:spTree>
    <p:extLst>
      <p:ext uri="{BB962C8B-B14F-4D97-AF65-F5344CB8AC3E}">
        <p14:creationId xmlns:p14="http://schemas.microsoft.com/office/powerpoint/2010/main" val="1820543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92659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97489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85524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B6B82DAB-9773-4E61-BD8A-F4768BBF71E4}" type="slidenum">
              <a:rPr lang="en-US" smtClean="0"/>
              <a:pPr/>
              <a:t>22</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66266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110427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7644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25</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80949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r>
              <a:rPr lang="en-US" dirty="0"/>
              <a:t>Sending personalized e-mails helps attaches a person to it to reach out to.</a:t>
            </a:r>
          </a:p>
          <a:p>
            <a:pPr marL="171450" indent="-171450">
              <a:buFontTx/>
              <a:buChar char="-"/>
            </a:pPr>
            <a:r>
              <a:rPr lang="en-US" dirty="0"/>
              <a:t>Many organizations uses some association management system, it can also mean updating “who” is sending those messages and that customized messages are updated annually.</a:t>
            </a:r>
          </a:p>
          <a:p>
            <a:pPr marL="171450" indent="-171450">
              <a:buFontTx/>
              <a:buChar char="-"/>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441204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82DAB-9773-4E61-BD8A-F4768BBF71E4}" type="slidenum">
              <a:rPr lang="en-US" smtClean="0"/>
              <a:pPr/>
              <a:t>27</a:t>
            </a:fld>
            <a:endParaRPr lang="en-US"/>
          </a:p>
        </p:txBody>
      </p:sp>
    </p:spTree>
    <p:extLst>
      <p:ext uri="{BB962C8B-B14F-4D97-AF65-F5344CB8AC3E}">
        <p14:creationId xmlns:p14="http://schemas.microsoft.com/office/powerpoint/2010/main" val="2613716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77285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91993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21472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6B82DAB-9773-4E61-BD8A-F4768BBF71E4}" type="slidenum">
              <a:rPr lang="en-US" smtClean="0"/>
              <a:pPr/>
              <a:t>30</a:t>
            </a:fld>
            <a:endParaRPr lang="en-US"/>
          </a:p>
        </p:txBody>
      </p:sp>
    </p:spTree>
    <p:extLst>
      <p:ext uri="{BB962C8B-B14F-4D97-AF65-F5344CB8AC3E}">
        <p14:creationId xmlns:p14="http://schemas.microsoft.com/office/powerpoint/2010/main" val="2250794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6B82DAB-9773-4E61-BD8A-F4768BBF71E4}" type="slidenum">
              <a:rPr lang="en-US" smtClean="0"/>
              <a:pPr/>
              <a:t>31</a:t>
            </a:fld>
            <a:endParaRPr lang="en-US"/>
          </a:p>
        </p:txBody>
      </p:sp>
    </p:spTree>
    <p:extLst>
      <p:ext uri="{BB962C8B-B14F-4D97-AF65-F5344CB8AC3E}">
        <p14:creationId xmlns:p14="http://schemas.microsoft.com/office/powerpoint/2010/main" val="2581944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32</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96438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6B82DAB-9773-4E61-BD8A-F4768BBF71E4}" type="slidenum">
              <a:rPr lang="en-US" smtClean="0"/>
              <a:pPr/>
              <a:t>33</a:t>
            </a:fld>
            <a:endParaRPr lang="en-US"/>
          </a:p>
        </p:txBody>
      </p:sp>
    </p:spTree>
    <p:extLst>
      <p:ext uri="{BB962C8B-B14F-4D97-AF65-F5344CB8AC3E}">
        <p14:creationId xmlns:p14="http://schemas.microsoft.com/office/powerpoint/2010/main" val="3608216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6B82DAB-9773-4E61-BD8A-F4768BBF71E4}" type="slidenum">
              <a:rPr lang="en-US" smtClean="0"/>
              <a:pPr/>
              <a:t>34</a:t>
            </a:fld>
            <a:endParaRPr lang="en-US"/>
          </a:p>
        </p:txBody>
      </p:sp>
    </p:spTree>
    <p:extLst>
      <p:ext uri="{BB962C8B-B14F-4D97-AF65-F5344CB8AC3E}">
        <p14:creationId xmlns:p14="http://schemas.microsoft.com/office/powerpoint/2010/main" val="3381701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6B82DAB-9773-4E61-BD8A-F4768BBF71E4}" type="slidenum">
              <a:rPr lang="en-US" smtClean="0"/>
              <a:pPr/>
              <a:t>35</a:t>
            </a:fld>
            <a:endParaRPr lang="en-US"/>
          </a:p>
        </p:txBody>
      </p:sp>
    </p:spTree>
    <p:extLst>
      <p:ext uri="{BB962C8B-B14F-4D97-AF65-F5344CB8AC3E}">
        <p14:creationId xmlns:p14="http://schemas.microsoft.com/office/powerpoint/2010/main" val="1529350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6B82DAB-9773-4E61-BD8A-F4768BBF71E4}" type="slidenum">
              <a:rPr lang="en-US" smtClean="0"/>
              <a:pPr/>
              <a:t>36</a:t>
            </a:fld>
            <a:endParaRPr lang="en-US"/>
          </a:p>
        </p:txBody>
      </p:sp>
    </p:spTree>
    <p:extLst>
      <p:ext uri="{BB962C8B-B14F-4D97-AF65-F5344CB8AC3E}">
        <p14:creationId xmlns:p14="http://schemas.microsoft.com/office/powerpoint/2010/main" val="2700536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B6B82DAB-9773-4E61-BD8A-F4768BBF71E4}" type="slidenum">
              <a:rPr lang="en-US" smtClean="0"/>
              <a:pPr/>
              <a:t>37</a:t>
            </a:fld>
            <a:endParaRPr lang="en-US"/>
          </a:p>
        </p:txBody>
      </p:sp>
    </p:spTree>
    <p:extLst>
      <p:ext uri="{BB962C8B-B14F-4D97-AF65-F5344CB8AC3E}">
        <p14:creationId xmlns:p14="http://schemas.microsoft.com/office/powerpoint/2010/main" val="1196693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6B82DAB-9773-4E61-BD8A-F4768BBF71E4}" type="slidenum">
              <a:rPr lang="en-US" smtClean="0"/>
              <a:pPr/>
              <a:t>38</a:t>
            </a:fld>
            <a:endParaRPr lang="en-US"/>
          </a:p>
        </p:txBody>
      </p:sp>
    </p:spTree>
    <p:extLst>
      <p:ext uri="{BB962C8B-B14F-4D97-AF65-F5344CB8AC3E}">
        <p14:creationId xmlns:p14="http://schemas.microsoft.com/office/powerpoint/2010/main" val="268693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3</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28435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39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1049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564614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41</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41163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minutes</a:t>
            </a:r>
          </a:p>
          <a:p>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851665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43</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6580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59727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6755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1" indent="-342900">
              <a:buFontTx/>
              <a:buChar char="-"/>
              <a:defRPr/>
            </a:pPr>
            <a:endParaRPr lang="en-US" sz="2000" b="1"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0880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9717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82DAB-9773-4E61-BD8A-F4768BBF71E4}" type="slidenum">
              <a:rPr lang="en-US" smtClean="0"/>
              <a:pPr/>
              <a:t>7</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3448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Tx/>
              <a:buChar char="-"/>
            </a:pPr>
            <a:endParaRPr lang="en-US" dirty="0">
              <a:cs typeface="Calibri"/>
            </a:endParaRPr>
          </a:p>
        </p:txBody>
      </p:sp>
      <p:sp>
        <p:nvSpPr>
          <p:cNvPr id="4" name="Slide Number Placeholder 3"/>
          <p:cNvSpPr>
            <a:spLocks noGrp="1"/>
          </p:cNvSpPr>
          <p:nvPr>
            <p:ph type="sldNum" sz="quarter" idx="10"/>
          </p:nvPr>
        </p:nvSpPr>
        <p:spPr/>
        <p:txBody>
          <a:bodyPr/>
          <a:lstStyle/>
          <a:p>
            <a:fld id="{E78F7FE6-BA51-8347-82D8-445ACD11A61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18487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4EF6347A-8D78-3245-BC31-61555D149EA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D7AA86F1-9E39-E743-9A29-077B78B2E2E2}"/>
              </a:ext>
            </a:extLst>
          </p:cNvPr>
          <p:cNvSpPr>
            <a:spLocks noGrp="1"/>
          </p:cNvSpPr>
          <p:nvPr>
            <p:ph type="ctrTitle"/>
          </p:nvPr>
        </p:nvSpPr>
        <p:spPr>
          <a:xfrm>
            <a:off x="1524000" y="1739347"/>
            <a:ext cx="9144000" cy="1770615"/>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E265B82-E0F5-FE4C-90BE-5220729C2D07}"/>
              </a:ext>
            </a:extLst>
          </p:cNvPr>
          <p:cNvSpPr>
            <a:spLocks noGrp="1"/>
          </p:cNvSpPr>
          <p:nvPr>
            <p:ph type="subTitle" idx="1"/>
          </p:nvPr>
        </p:nvSpPr>
        <p:spPr>
          <a:xfrm>
            <a:off x="1524000" y="3602038"/>
            <a:ext cx="9144000" cy="1655762"/>
          </a:xfrm>
        </p:spPr>
        <p:txBody>
          <a:bodyPr>
            <a:normAutofit/>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Date Placeholder 3">
            <a:extLst>
              <a:ext uri="{FF2B5EF4-FFF2-40B4-BE49-F238E27FC236}">
                <a16:creationId xmlns:a16="http://schemas.microsoft.com/office/drawing/2014/main" id="{E5B46C45-2EB4-E940-83D0-C0354FDB67EA}"/>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10809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BCC0-7576-CB4A-A6FC-BE70EE67C4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BF9687-8B14-C84A-B170-704DA55407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88A82BE-12B2-1040-A3EA-808A15C4F3FD}"/>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406658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F4820D-FE1C-0E47-AB5D-62BA166AE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3CD90-257E-0540-8140-12B4785EE66A}"/>
              </a:ext>
            </a:extLst>
          </p:cNvPr>
          <p:cNvSpPr>
            <a:spLocks noGrp="1"/>
          </p:cNvSpPr>
          <p:nvPr>
            <p:ph type="body" orient="vert" idx="1"/>
          </p:nvPr>
        </p:nvSpPr>
        <p:spPr>
          <a:xfrm>
            <a:off x="838200" y="365125"/>
            <a:ext cx="7734300" cy="5811838"/>
          </a:xfrm>
        </p:spPr>
        <p:txBody>
          <a:bodyPr vert="eaVert"/>
          <a:lstStyle>
            <a:lvl2pPr>
              <a:defRPr sz="2600" baseline="0"/>
            </a:lvl2pPr>
            <a:lvl3pPr>
              <a:defRPr sz="2400" baseline="0"/>
            </a:lvl3pPr>
            <a:lvl4pPr>
              <a:defRPr sz="2200" baseline="0"/>
            </a:lvl4pPr>
            <a:lvl5pPr>
              <a:defRPr sz="20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FF9D7AE-8091-814A-8C8C-1E11AD53AAE7}"/>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1790941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4EF6347A-8D78-3245-BC31-61555D149EA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D7AA86F1-9E39-E743-9A29-077B78B2E2E2}"/>
              </a:ext>
            </a:extLst>
          </p:cNvPr>
          <p:cNvSpPr>
            <a:spLocks noGrp="1"/>
          </p:cNvSpPr>
          <p:nvPr>
            <p:ph type="ctrTitle"/>
          </p:nvPr>
        </p:nvSpPr>
        <p:spPr>
          <a:xfrm>
            <a:off x="1524000" y="1739347"/>
            <a:ext cx="9144000" cy="1770615"/>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E265B82-E0F5-FE4C-90BE-5220729C2D07}"/>
              </a:ext>
            </a:extLst>
          </p:cNvPr>
          <p:cNvSpPr>
            <a:spLocks noGrp="1"/>
          </p:cNvSpPr>
          <p:nvPr>
            <p:ph type="subTitle" idx="1"/>
          </p:nvPr>
        </p:nvSpPr>
        <p:spPr>
          <a:xfrm>
            <a:off x="1524000" y="3602038"/>
            <a:ext cx="9144000" cy="1655762"/>
          </a:xfrm>
        </p:spPr>
        <p:txBody>
          <a:bodyPr>
            <a:normAutofit/>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Date Placeholder 3">
            <a:extLst>
              <a:ext uri="{FF2B5EF4-FFF2-40B4-BE49-F238E27FC236}">
                <a16:creationId xmlns:a16="http://schemas.microsoft.com/office/drawing/2014/main" id="{E5B46C45-2EB4-E940-83D0-C0354FDB67EA}"/>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35582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8BB1-202B-F04D-BA46-276529A4BD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48DE8-460D-174C-882E-E483187CBD63}"/>
              </a:ext>
            </a:extLst>
          </p:cNvPr>
          <p:cNvSpPr>
            <a:spLocks noGrp="1"/>
          </p:cNvSpPr>
          <p:nvPr>
            <p:ph idx="1"/>
          </p:nvPr>
        </p:nvSpPr>
        <p:spPr/>
        <p:txBody>
          <a:bodyPr/>
          <a:lstStyle>
            <a:lvl2pPr>
              <a:defRPr sz="2600"/>
            </a:lvl2pPr>
            <a:lvl3pPr>
              <a:defRPr sz="2400"/>
            </a:lvl3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17E96332-87CB-634F-9C49-9139043D33B1}"/>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1895639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7AC1-607B-D643-9E78-205EDB692355}"/>
              </a:ext>
            </a:extLst>
          </p:cNvPr>
          <p:cNvSpPr>
            <a:spLocks noGrp="1"/>
          </p:cNvSpPr>
          <p:nvPr>
            <p:ph type="title"/>
          </p:nvPr>
        </p:nvSpPr>
        <p:spPr>
          <a:xfrm>
            <a:off x="838200" y="137180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01ED7-CCC8-BB4C-9CC9-FF0EEC48E90A}"/>
              </a:ext>
            </a:extLst>
          </p:cNvPr>
          <p:cNvSpPr>
            <a:spLocks noGrp="1"/>
          </p:cNvSpPr>
          <p:nvPr>
            <p:ph type="body" idx="1"/>
          </p:nvPr>
        </p:nvSpPr>
        <p:spPr>
          <a:xfrm>
            <a:off x="838200" y="4340985"/>
            <a:ext cx="10515600" cy="1500187"/>
          </a:xfrm>
        </p:spPr>
        <p:txBody>
          <a:bodyPr>
            <a:normAutofit/>
          </a:bodyPr>
          <a:lstStyle>
            <a:lvl1pPr marL="0" indent="0">
              <a:buNone/>
              <a:defRPr sz="2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Date Placeholder 3">
            <a:extLst>
              <a:ext uri="{FF2B5EF4-FFF2-40B4-BE49-F238E27FC236}">
                <a16:creationId xmlns:a16="http://schemas.microsoft.com/office/drawing/2014/main" id="{BB13E52A-1824-D54C-949E-865A23181F38}"/>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2654639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7ABD-F624-A74B-80AE-67255BEF9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F079D-808C-C747-9C63-A12C7D0BA8A6}"/>
              </a:ext>
            </a:extLst>
          </p:cNvPr>
          <p:cNvSpPr>
            <a:spLocks noGrp="1"/>
          </p:cNvSpPr>
          <p:nvPr>
            <p:ph sz="half" idx="1"/>
          </p:nvPr>
        </p:nvSpPr>
        <p:spPr>
          <a:xfrm>
            <a:off x="838200" y="1825625"/>
            <a:ext cx="5181600" cy="4351338"/>
          </a:xfrm>
        </p:spPr>
        <p:txBody>
          <a:bodyPr/>
          <a:lstStyle>
            <a:lvl2pPr>
              <a:defRPr sz="2600"/>
            </a:lvl2pPr>
            <a:lvl3pPr>
              <a:defRPr sz="2400"/>
            </a:lvl3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889A990-4C2F-254C-ADE5-2808D2924FA2}"/>
              </a:ext>
            </a:extLst>
          </p:cNvPr>
          <p:cNvSpPr>
            <a:spLocks noGrp="1"/>
          </p:cNvSpPr>
          <p:nvPr>
            <p:ph sz="half" idx="2"/>
          </p:nvPr>
        </p:nvSpPr>
        <p:spPr>
          <a:xfrm>
            <a:off x="6172200" y="1825625"/>
            <a:ext cx="5181600" cy="4351338"/>
          </a:xfrm>
        </p:spPr>
        <p:txBody>
          <a:bodyPr/>
          <a:lstStyle>
            <a:lvl2pPr>
              <a:defRPr sz="2600"/>
            </a:lvl2pPr>
            <a:lvl3pPr>
              <a:defRPr sz="2400"/>
            </a:lvl3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21BB39E7-CB92-274E-8246-61A99A86FEFA}"/>
              </a:ext>
            </a:extLst>
          </p:cNvPr>
          <p:cNvSpPr>
            <a:spLocks noGrp="1"/>
          </p:cNvSpPr>
          <p:nvPr>
            <p:ph type="dt" sz="half" idx="10"/>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2197238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10B3-EF7D-714C-89A6-AF18FFCF38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88D456-62A2-1242-B848-7DABD767E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C9D3D84-0474-5142-8AE5-AAB29E855B73}"/>
              </a:ext>
            </a:extLst>
          </p:cNvPr>
          <p:cNvSpPr>
            <a:spLocks noGrp="1"/>
          </p:cNvSpPr>
          <p:nvPr>
            <p:ph sz="half" idx="2"/>
          </p:nvPr>
        </p:nvSpPr>
        <p:spPr>
          <a:xfrm>
            <a:off x="839788" y="2505075"/>
            <a:ext cx="5157787" cy="3684588"/>
          </a:xfrm>
        </p:spPr>
        <p:txBody>
          <a:bodyPr/>
          <a:lstStyle>
            <a:lvl2pPr>
              <a:defRPr sz="2600" baseline="0"/>
            </a:lvl2pPr>
            <a:lvl3pPr>
              <a:defRPr sz="2400" baseline="0"/>
            </a:lvl3pPr>
            <a:lvl4pPr>
              <a:defRPr sz="2200" baseline="0"/>
            </a:lvl4pPr>
            <a:lvl5pPr>
              <a:defRPr sz="20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A0906FD-9424-1241-8305-06BA494A9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D5101F-B543-B542-A675-A1E056149445}"/>
              </a:ext>
            </a:extLst>
          </p:cNvPr>
          <p:cNvSpPr>
            <a:spLocks noGrp="1"/>
          </p:cNvSpPr>
          <p:nvPr>
            <p:ph sz="quarter" idx="4"/>
          </p:nvPr>
        </p:nvSpPr>
        <p:spPr>
          <a:xfrm>
            <a:off x="6172200" y="2505075"/>
            <a:ext cx="5183188" cy="3684588"/>
          </a:xfrm>
        </p:spPr>
        <p:txBody>
          <a:bodyPr/>
          <a:lstStyle>
            <a:lvl2pPr>
              <a:defRPr sz="2600" baseline="0"/>
            </a:lvl2pPr>
            <a:lvl3pPr>
              <a:defRPr sz="2400" baseline="0"/>
            </a:lvl3pPr>
            <a:lvl4pPr>
              <a:defRPr sz="2200" baseline="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97B58BAE-3627-3845-BD2D-6367F494EFDB}"/>
              </a:ext>
            </a:extLst>
          </p:cNvPr>
          <p:cNvSpPr>
            <a:spLocks noGrp="1"/>
          </p:cNvSpPr>
          <p:nvPr>
            <p:ph type="dt" sz="half" idx="10"/>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3127155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5D5E-4973-984D-AD42-C54C403C95D7}"/>
              </a:ext>
            </a:extLst>
          </p:cNvPr>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EF6E9F65-369F-D14E-AC05-0DB48CF8BD0E}"/>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3390924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32A21CEC-FE06-404D-8791-6211FECF517A}"/>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4232008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C423-A4C6-CA4B-BA01-25B0C8E34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C52BD6-CDEC-1346-AD87-B4013133832C}"/>
              </a:ext>
            </a:extLst>
          </p:cNvPr>
          <p:cNvSpPr>
            <a:spLocks noGrp="1"/>
          </p:cNvSpPr>
          <p:nvPr>
            <p:ph idx="1"/>
          </p:nvPr>
        </p:nvSpPr>
        <p:spPr>
          <a:xfrm>
            <a:off x="5183188" y="987425"/>
            <a:ext cx="6172200" cy="4873625"/>
          </a:xfrm>
        </p:spPr>
        <p:txBody>
          <a:bodyPr/>
          <a:lstStyle>
            <a:lvl1pPr>
              <a:defRPr sz="3200"/>
            </a:lvl1pPr>
            <a:lvl2pPr>
              <a:defRPr sz="2800"/>
            </a:lvl2pPr>
            <a:lvl3pPr>
              <a:defRPr sz="2600" baseline="0"/>
            </a:lvl3pPr>
            <a:lvl4pPr>
              <a:defRPr sz="2200" baseline="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F75765E-3EA9-3344-B370-80A89FD68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C4A199BC-9965-4147-B453-AC7DC53B9060}"/>
              </a:ext>
            </a:extLst>
          </p:cNvPr>
          <p:cNvSpPr>
            <a:spLocks noGrp="1"/>
          </p:cNvSpPr>
          <p:nvPr>
            <p:ph type="dt" sz="half" idx="10"/>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387266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8BB1-202B-F04D-BA46-276529A4BD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48DE8-460D-174C-882E-E483187CBD63}"/>
              </a:ext>
            </a:extLst>
          </p:cNvPr>
          <p:cNvSpPr>
            <a:spLocks noGrp="1"/>
          </p:cNvSpPr>
          <p:nvPr>
            <p:ph idx="1"/>
          </p:nvPr>
        </p:nvSpPr>
        <p:spPr/>
        <p:txBody>
          <a:bodyPr/>
          <a:lstStyle>
            <a:lvl2pPr>
              <a:defRPr sz="2600"/>
            </a:lvl2pPr>
            <a:lvl3pPr>
              <a:defRPr sz="2400"/>
            </a:lvl3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17E96332-87CB-634F-9C49-9139043D33B1}"/>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31808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063A-5ABF-D343-A3BA-F71DD8A17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918D22-22FE-914A-9ED0-6E7F3E4A0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EA75A-0FD7-BE4E-AB99-62ECA3FA7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454A6ADF-F778-B746-990A-974D7D92E5D4}"/>
              </a:ext>
            </a:extLst>
          </p:cNvPr>
          <p:cNvSpPr>
            <a:spLocks noGrp="1"/>
          </p:cNvSpPr>
          <p:nvPr>
            <p:ph type="dt" sz="half" idx="10"/>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1122362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BCC0-7576-CB4A-A6FC-BE70EE67C4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BF9687-8B14-C84A-B170-704DA55407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88A82BE-12B2-1040-A3EA-808A15C4F3FD}"/>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2623702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F4820D-FE1C-0E47-AB5D-62BA166AE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3CD90-257E-0540-8140-12B4785EE66A}"/>
              </a:ext>
            </a:extLst>
          </p:cNvPr>
          <p:cNvSpPr>
            <a:spLocks noGrp="1"/>
          </p:cNvSpPr>
          <p:nvPr>
            <p:ph type="body" orient="vert" idx="1"/>
          </p:nvPr>
        </p:nvSpPr>
        <p:spPr>
          <a:xfrm>
            <a:off x="838200" y="365125"/>
            <a:ext cx="7734300" cy="5811838"/>
          </a:xfrm>
        </p:spPr>
        <p:txBody>
          <a:bodyPr vert="eaVert"/>
          <a:lstStyle>
            <a:lvl2pPr>
              <a:defRPr sz="2600" baseline="0"/>
            </a:lvl2pPr>
            <a:lvl3pPr>
              <a:defRPr sz="2400" baseline="0"/>
            </a:lvl3pPr>
            <a:lvl4pPr>
              <a:defRPr sz="2200" baseline="0"/>
            </a:lvl4pPr>
            <a:lvl5pPr>
              <a:defRPr sz="20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FF9D7AE-8091-814A-8C8C-1E11AD53AAE7}"/>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363463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7AC1-607B-D643-9E78-205EDB692355}"/>
              </a:ext>
            </a:extLst>
          </p:cNvPr>
          <p:cNvSpPr>
            <a:spLocks noGrp="1"/>
          </p:cNvSpPr>
          <p:nvPr>
            <p:ph type="title"/>
          </p:nvPr>
        </p:nvSpPr>
        <p:spPr>
          <a:xfrm>
            <a:off x="838200" y="137180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01ED7-CCC8-BB4C-9CC9-FF0EEC48E90A}"/>
              </a:ext>
            </a:extLst>
          </p:cNvPr>
          <p:cNvSpPr>
            <a:spLocks noGrp="1"/>
          </p:cNvSpPr>
          <p:nvPr>
            <p:ph type="body" idx="1"/>
          </p:nvPr>
        </p:nvSpPr>
        <p:spPr>
          <a:xfrm>
            <a:off x="838200" y="4340985"/>
            <a:ext cx="10515600" cy="1500187"/>
          </a:xfrm>
        </p:spPr>
        <p:txBody>
          <a:bodyPr>
            <a:normAutofit/>
          </a:bodyPr>
          <a:lstStyle>
            <a:lvl1pPr marL="0" indent="0">
              <a:buNone/>
              <a:defRPr sz="2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Date Placeholder 3">
            <a:extLst>
              <a:ext uri="{FF2B5EF4-FFF2-40B4-BE49-F238E27FC236}">
                <a16:creationId xmlns:a16="http://schemas.microsoft.com/office/drawing/2014/main" id="{BB13E52A-1824-D54C-949E-865A23181F38}"/>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22217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7ABD-F624-A74B-80AE-67255BEF9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F079D-808C-C747-9C63-A12C7D0BA8A6}"/>
              </a:ext>
            </a:extLst>
          </p:cNvPr>
          <p:cNvSpPr>
            <a:spLocks noGrp="1"/>
          </p:cNvSpPr>
          <p:nvPr>
            <p:ph sz="half" idx="1"/>
          </p:nvPr>
        </p:nvSpPr>
        <p:spPr>
          <a:xfrm>
            <a:off x="838200" y="1825625"/>
            <a:ext cx="5181600" cy="4351338"/>
          </a:xfrm>
        </p:spPr>
        <p:txBody>
          <a:bodyPr/>
          <a:lstStyle>
            <a:lvl2pPr>
              <a:defRPr sz="2600"/>
            </a:lvl2pPr>
            <a:lvl3pPr>
              <a:defRPr sz="2400"/>
            </a:lvl3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889A990-4C2F-254C-ADE5-2808D2924FA2}"/>
              </a:ext>
            </a:extLst>
          </p:cNvPr>
          <p:cNvSpPr>
            <a:spLocks noGrp="1"/>
          </p:cNvSpPr>
          <p:nvPr>
            <p:ph sz="half" idx="2"/>
          </p:nvPr>
        </p:nvSpPr>
        <p:spPr>
          <a:xfrm>
            <a:off x="6172200" y="1825625"/>
            <a:ext cx="5181600" cy="4351338"/>
          </a:xfrm>
        </p:spPr>
        <p:txBody>
          <a:bodyPr/>
          <a:lstStyle>
            <a:lvl2pPr>
              <a:defRPr sz="2600"/>
            </a:lvl2pPr>
            <a:lvl3pPr>
              <a:defRPr sz="2400"/>
            </a:lvl3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21BB39E7-CB92-274E-8246-61A99A86FEFA}"/>
              </a:ext>
            </a:extLst>
          </p:cNvPr>
          <p:cNvSpPr>
            <a:spLocks noGrp="1"/>
          </p:cNvSpPr>
          <p:nvPr>
            <p:ph type="dt" sz="half" idx="10"/>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117102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10B3-EF7D-714C-89A6-AF18FFCF38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88D456-62A2-1242-B848-7DABD767E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C9D3D84-0474-5142-8AE5-AAB29E855B73}"/>
              </a:ext>
            </a:extLst>
          </p:cNvPr>
          <p:cNvSpPr>
            <a:spLocks noGrp="1"/>
          </p:cNvSpPr>
          <p:nvPr>
            <p:ph sz="half" idx="2"/>
          </p:nvPr>
        </p:nvSpPr>
        <p:spPr>
          <a:xfrm>
            <a:off x="839788" y="2505075"/>
            <a:ext cx="5157787" cy="3684588"/>
          </a:xfrm>
        </p:spPr>
        <p:txBody>
          <a:bodyPr/>
          <a:lstStyle>
            <a:lvl2pPr>
              <a:defRPr sz="2600" baseline="0"/>
            </a:lvl2pPr>
            <a:lvl3pPr>
              <a:defRPr sz="2400" baseline="0"/>
            </a:lvl3pPr>
            <a:lvl4pPr>
              <a:defRPr sz="2200" baseline="0"/>
            </a:lvl4pPr>
            <a:lvl5pPr>
              <a:defRPr sz="20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A0906FD-9424-1241-8305-06BA494A9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D5101F-B543-B542-A675-A1E056149445}"/>
              </a:ext>
            </a:extLst>
          </p:cNvPr>
          <p:cNvSpPr>
            <a:spLocks noGrp="1"/>
          </p:cNvSpPr>
          <p:nvPr>
            <p:ph sz="quarter" idx="4"/>
          </p:nvPr>
        </p:nvSpPr>
        <p:spPr>
          <a:xfrm>
            <a:off x="6172200" y="2505075"/>
            <a:ext cx="5183188" cy="3684588"/>
          </a:xfrm>
        </p:spPr>
        <p:txBody>
          <a:bodyPr/>
          <a:lstStyle>
            <a:lvl2pPr>
              <a:defRPr sz="2600" baseline="0"/>
            </a:lvl2pPr>
            <a:lvl3pPr>
              <a:defRPr sz="2400" baseline="0"/>
            </a:lvl3pPr>
            <a:lvl4pPr>
              <a:defRPr sz="2200" baseline="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97B58BAE-3627-3845-BD2D-6367F494EFDB}"/>
              </a:ext>
            </a:extLst>
          </p:cNvPr>
          <p:cNvSpPr>
            <a:spLocks noGrp="1"/>
          </p:cNvSpPr>
          <p:nvPr>
            <p:ph type="dt" sz="half" idx="10"/>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310732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5D5E-4973-984D-AD42-C54C403C95D7}"/>
              </a:ext>
            </a:extLst>
          </p:cNvPr>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EF6E9F65-369F-D14E-AC05-0DB48CF8BD0E}"/>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248896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32A21CEC-FE06-404D-8791-6211FECF517A}"/>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383292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C423-A4C6-CA4B-BA01-25B0C8E34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C52BD6-CDEC-1346-AD87-B4013133832C}"/>
              </a:ext>
            </a:extLst>
          </p:cNvPr>
          <p:cNvSpPr>
            <a:spLocks noGrp="1"/>
          </p:cNvSpPr>
          <p:nvPr>
            <p:ph idx="1"/>
          </p:nvPr>
        </p:nvSpPr>
        <p:spPr>
          <a:xfrm>
            <a:off x="5183188" y="987425"/>
            <a:ext cx="6172200" cy="4873625"/>
          </a:xfrm>
        </p:spPr>
        <p:txBody>
          <a:bodyPr/>
          <a:lstStyle>
            <a:lvl1pPr>
              <a:defRPr sz="3200"/>
            </a:lvl1pPr>
            <a:lvl2pPr>
              <a:defRPr sz="2800"/>
            </a:lvl2pPr>
            <a:lvl3pPr>
              <a:defRPr sz="2600" baseline="0"/>
            </a:lvl3pPr>
            <a:lvl4pPr>
              <a:defRPr sz="2200" baseline="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F75765E-3EA9-3344-B370-80A89FD68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C4A199BC-9965-4147-B453-AC7DC53B9060}"/>
              </a:ext>
            </a:extLst>
          </p:cNvPr>
          <p:cNvSpPr>
            <a:spLocks noGrp="1"/>
          </p:cNvSpPr>
          <p:nvPr>
            <p:ph type="dt" sz="half" idx="10"/>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425096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063A-5ABF-D343-A3BA-F71DD8A17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918D22-22FE-914A-9ED0-6E7F3E4A0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EA75A-0FD7-BE4E-AB99-62ECA3FA7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454A6ADF-F778-B746-990A-974D7D92E5D4}"/>
              </a:ext>
            </a:extLst>
          </p:cNvPr>
          <p:cNvSpPr>
            <a:spLocks noGrp="1"/>
          </p:cNvSpPr>
          <p:nvPr>
            <p:ph type="dt" sz="half" idx="10"/>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spTree>
    <p:extLst>
      <p:ext uri="{BB962C8B-B14F-4D97-AF65-F5344CB8AC3E}">
        <p14:creationId xmlns:p14="http://schemas.microsoft.com/office/powerpoint/2010/main" val="147962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4832585B-DE31-C641-96C8-27DFF85C1094}"/>
              </a:ext>
            </a:extLst>
          </p:cNvPr>
          <p:cNvPicPr>
            <a:picLocks noChangeAspect="1"/>
          </p:cNvPicPr>
          <p:nvPr userDrawn="1"/>
        </p:nvPicPr>
        <p:blipFill>
          <a:blip r:embed="rId13"/>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3D74C4DF-E0DA-8947-ACC6-D90510BC11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D51E2A-5302-2A4D-8AD3-FB2044C04F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A15D5-E049-244A-9933-D6539A357EA0}"/>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6" name="Picture 5" descr="A close up of a logo&#10;&#10;Description automatically generated">
            <a:extLst>
              <a:ext uri="{FF2B5EF4-FFF2-40B4-BE49-F238E27FC236}">
                <a16:creationId xmlns:a16="http://schemas.microsoft.com/office/drawing/2014/main" id="{F3A48B4D-627F-4340-B3AE-383B75910496}"/>
              </a:ext>
            </a:extLst>
          </p:cNvPr>
          <p:cNvPicPr>
            <a:picLocks noChangeAspect="1"/>
          </p:cNvPicPr>
          <p:nvPr userDrawn="1"/>
        </p:nvPicPr>
        <p:blipFill>
          <a:blip r:embed="rId14"/>
          <a:stretch>
            <a:fillRect/>
          </a:stretch>
        </p:blipFill>
        <p:spPr>
          <a:xfrm>
            <a:off x="6350" y="0"/>
            <a:ext cx="12179300" cy="6858000"/>
          </a:xfrm>
          <a:prstGeom prst="rect">
            <a:avLst/>
          </a:prstGeom>
        </p:spPr>
      </p:pic>
    </p:spTree>
    <p:extLst>
      <p:ext uri="{BB962C8B-B14F-4D97-AF65-F5344CB8AC3E}">
        <p14:creationId xmlns:p14="http://schemas.microsoft.com/office/powerpoint/2010/main" val="402863465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4832585B-DE31-C641-96C8-27DFF85C1094}"/>
              </a:ext>
            </a:extLst>
          </p:cNvPr>
          <p:cNvPicPr>
            <a:picLocks noChangeAspect="1"/>
          </p:cNvPicPr>
          <p:nvPr userDrawn="1"/>
        </p:nvPicPr>
        <p:blipFill>
          <a:blip r:embed="rId13"/>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3D74C4DF-E0DA-8947-ACC6-D90510BC11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D51E2A-5302-2A4D-8AD3-FB2044C04F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A15D5-E049-244A-9933-D6539A357EA0}"/>
              </a:ext>
            </a:extLst>
          </p:cNvPr>
          <p:cNvSpPr>
            <a:spLocks noGrp="1"/>
          </p:cNvSpPr>
          <p:nvPr>
            <p:ph type="dt" sz="half" idx="2"/>
          </p:nvPr>
        </p:nvSpPr>
        <p:spPr>
          <a:xfrm>
            <a:off x="838200" y="6250439"/>
            <a:ext cx="38928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6" name="Picture 5" descr="A close up of a logo&#10;&#10;Description automatically generated">
            <a:extLst>
              <a:ext uri="{FF2B5EF4-FFF2-40B4-BE49-F238E27FC236}">
                <a16:creationId xmlns:a16="http://schemas.microsoft.com/office/drawing/2014/main" id="{F3A48B4D-627F-4340-B3AE-383B75910496}"/>
              </a:ext>
            </a:extLst>
          </p:cNvPr>
          <p:cNvPicPr>
            <a:picLocks noChangeAspect="1"/>
          </p:cNvPicPr>
          <p:nvPr userDrawn="1"/>
        </p:nvPicPr>
        <p:blipFill>
          <a:blip r:embed="rId14"/>
          <a:stretch>
            <a:fillRect/>
          </a:stretch>
        </p:blipFill>
        <p:spPr>
          <a:xfrm>
            <a:off x="6350" y="0"/>
            <a:ext cx="12179300" cy="6858000"/>
          </a:xfrm>
          <a:prstGeom prst="rect">
            <a:avLst/>
          </a:prstGeom>
        </p:spPr>
      </p:pic>
    </p:spTree>
    <p:extLst>
      <p:ext uri="{BB962C8B-B14F-4D97-AF65-F5344CB8AC3E}">
        <p14:creationId xmlns:p14="http://schemas.microsoft.com/office/powerpoint/2010/main" val="270778796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20.xml"/><Relationship Id="rId7" Type="http://schemas.openxmlformats.org/officeDocument/2006/relationships/oleObject" Target="../embeddings/oleObject1.bin"/><Relationship Id="rId12" Type="http://schemas.openxmlformats.org/officeDocument/2006/relationships/image" Target="../media/image28.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0.svg"/><Relationship Id="rId11" Type="http://schemas.openxmlformats.org/officeDocument/2006/relationships/package" Target="../embeddings/Microsoft_Word_Document1.docx"/><Relationship Id="rId5" Type="http://schemas.openxmlformats.org/officeDocument/2006/relationships/image" Target="../media/image29.png"/><Relationship Id="rId10" Type="http://schemas.openxmlformats.org/officeDocument/2006/relationships/image" Target="../media/image27.emf"/><Relationship Id="rId4" Type="http://schemas.openxmlformats.org/officeDocument/2006/relationships/hyperlink" Target="https://www.nasbaregistry.org/impact-of-covid-19" TargetMode="External"/><Relationship Id="rId9" Type="http://schemas.openxmlformats.org/officeDocument/2006/relationships/package" Target="../embeddings/Microsoft_Word_Document.doc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5.sv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hyperlink" Target="https://www.linkedin.com/company/south-florida-chapter-of-the-association-of-certified-fraud-examiners/"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hyperlink" Target="costoffraud.com" TargetMode="External"/><Relationship Id="rId5" Type="http://schemas.openxmlformats.org/officeDocument/2006/relationships/hyperlink" Target="https://www.forbes.com/sites/jiawertz/2018/09/12/dont-spend-5-times-more-attracting-new-customers-nurture-the-existing-ones/#1efff46c5a8e" TargetMode="External"/><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0BF2-BAD4-BE45-AD24-B7B617EE991F}"/>
              </a:ext>
            </a:extLst>
          </p:cNvPr>
          <p:cNvSpPr>
            <a:spLocks noGrp="1"/>
          </p:cNvSpPr>
          <p:nvPr>
            <p:ph type="ctrTitle"/>
          </p:nvPr>
        </p:nvSpPr>
        <p:spPr>
          <a:xfrm>
            <a:off x="1524000" y="2710645"/>
            <a:ext cx="9144000" cy="1770615"/>
          </a:xfrm>
        </p:spPr>
        <p:txBody>
          <a:bodyPr>
            <a:normAutofit fontScale="90000"/>
          </a:bodyPr>
          <a:lstStyle/>
          <a:p>
            <a:r>
              <a:rPr lang="en-US" sz="6700" b="1" i="1" dirty="0">
                <a:solidFill>
                  <a:srgbClr val="2066AB"/>
                </a:solidFill>
                <a:latin typeface="Proxima Nova" panose="02000506030000020004" pitchFamily="2" charset="0"/>
                <a:cs typeface="Calibri" panose="020F0502020204030204" pitchFamily="34" charset="0"/>
              </a:rPr>
              <a:t>Facilitating Virtual Chapter Presentations</a:t>
            </a:r>
            <a:br>
              <a:rPr lang="en-US" sz="6700" b="1" dirty="0">
                <a:solidFill>
                  <a:srgbClr val="2066AB"/>
                </a:solidFill>
                <a:latin typeface="Proxima Nova" panose="02000506030000020004" pitchFamily="2" charset="0"/>
                <a:cs typeface="Calibri" panose="020F0502020204030204" pitchFamily="34" charset="0"/>
              </a:rPr>
            </a:br>
            <a:br>
              <a:rPr lang="en-US" sz="4000" b="1" dirty="0">
                <a:solidFill>
                  <a:srgbClr val="2066AB"/>
                </a:solidFill>
                <a:latin typeface="Proxima Nova" panose="02000506030000020004" pitchFamily="2" charset="0"/>
                <a:cs typeface="Calibri" panose="020F0502020204030204" pitchFamily="34" charset="0"/>
              </a:rPr>
            </a:br>
            <a:r>
              <a:rPr lang="en-US" sz="4000" b="1" dirty="0">
                <a:solidFill>
                  <a:srgbClr val="2066AB"/>
                </a:solidFill>
                <a:latin typeface="Proxima Nova" panose="02000506030000020004" pitchFamily="2" charset="0"/>
                <a:cs typeface="Calibri" panose="020F0502020204030204" pitchFamily="34" charset="0"/>
              </a:rPr>
              <a:t>Chapter Leaders Meeting</a:t>
            </a:r>
            <a:endParaRPr lang="en-US" sz="4000" b="1" dirty="0">
              <a:solidFill>
                <a:srgbClr val="2066AB"/>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F28859AC-E7EA-E04D-860F-84CFFB49F3E3}"/>
              </a:ext>
            </a:extLst>
          </p:cNvPr>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sp>
        <p:nvSpPr>
          <p:cNvPr id="7" name="Subtitle 2">
            <a:extLst>
              <a:ext uri="{FF2B5EF4-FFF2-40B4-BE49-F238E27FC236}">
                <a16:creationId xmlns:a16="http://schemas.microsoft.com/office/drawing/2014/main" id="{C2487455-9763-4CFE-9301-554824A43B45}"/>
              </a:ext>
            </a:extLst>
          </p:cNvPr>
          <p:cNvSpPr>
            <a:spLocks noGrp="1"/>
          </p:cNvSpPr>
          <p:nvPr>
            <p:ph type="subTitle" idx="1"/>
          </p:nvPr>
        </p:nvSpPr>
        <p:spPr>
          <a:xfrm>
            <a:off x="-1" y="4435515"/>
            <a:ext cx="12191999" cy="1655762"/>
          </a:xfrm>
        </p:spPr>
        <p:txBody>
          <a:bodyPr>
            <a:normAutofit/>
          </a:bodyPr>
          <a:lstStyle/>
          <a:p>
            <a:r>
              <a:rPr lang="en-US" sz="3600" i="1" dirty="0">
                <a:latin typeface="Proxima Nova" panose="02000506030000020004" pitchFamily="2" charset="0"/>
              </a:rPr>
              <a:t>Evan </a:t>
            </a:r>
            <a:r>
              <a:rPr lang="en-US" sz="3600" i="1" dirty="0" err="1">
                <a:latin typeface="Proxima Nova" panose="02000506030000020004" pitchFamily="2" charset="0"/>
              </a:rPr>
              <a:t>Lemoine</a:t>
            </a:r>
            <a:r>
              <a:rPr lang="en-US" sz="3600" i="1" dirty="0">
                <a:latin typeface="Proxima Nova" panose="02000506030000020004" pitchFamily="2" charset="0"/>
              </a:rPr>
              <a:t> and James Rumph</a:t>
            </a:r>
          </a:p>
          <a:p>
            <a:r>
              <a:rPr lang="en-US" sz="3600" i="1" dirty="0">
                <a:latin typeface="Proxima Nova" panose="02000506030000020004" pitchFamily="2" charset="0"/>
              </a:rPr>
              <a:t>ACFE Chapter Leaders Committee</a:t>
            </a:r>
          </a:p>
        </p:txBody>
      </p:sp>
    </p:spTree>
    <p:extLst>
      <p:ext uri="{BB962C8B-B14F-4D97-AF65-F5344CB8AC3E}">
        <p14:creationId xmlns:p14="http://schemas.microsoft.com/office/powerpoint/2010/main" val="173063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5" name="Picture 4" descr="A screenshot of a social media post&#10;&#10;Description automatically generated">
            <a:extLst>
              <a:ext uri="{FF2B5EF4-FFF2-40B4-BE49-F238E27FC236}">
                <a16:creationId xmlns:a16="http://schemas.microsoft.com/office/drawing/2014/main" id="{4F7A50CA-DC28-4B4C-8B76-7E4E24C77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10160000" cy="5715000"/>
          </a:xfrm>
          <a:prstGeom prst="rect">
            <a:avLst/>
          </a:prstGeom>
        </p:spPr>
      </p:pic>
    </p:spTree>
    <p:extLst>
      <p:ext uri="{BB962C8B-B14F-4D97-AF65-F5344CB8AC3E}">
        <p14:creationId xmlns:p14="http://schemas.microsoft.com/office/powerpoint/2010/main" val="114760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b="1" u="sng" dirty="0">
                <a:solidFill>
                  <a:srgbClr val="2066AB"/>
                </a:solidFill>
                <a:latin typeface="+mn-lt"/>
              </a:rPr>
              <a:t>Pre-Event</a:t>
            </a:r>
            <a:br>
              <a:rPr lang="en-US" b="1" u="sng" dirty="0">
                <a:solidFill>
                  <a:srgbClr val="2066AB"/>
                </a:solidFill>
                <a:latin typeface="+mn-lt"/>
              </a:rPr>
            </a:br>
            <a:r>
              <a:rPr lang="en-US" b="1" dirty="0">
                <a:solidFill>
                  <a:srgbClr val="2066AB"/>
                </a:solidFill>
                <a:latin typeface="+mn-lt"/>
              </a:rPr>
              <a:t>Technical Test Sessions</a:t>
            </a:r>
            <a:endParaRPr lang="en-US" b="1" u="sng" dirty="0">
              <a:solidFill>
                <a:srgbClr val="2066AB"/>
              </a:solidFill>
              <a:latin typeface="+mn-lt"/>
            </a:endParaRPr>
          </a:p>
        </p:txBody>
      </p:sp>
      <p:pic>
        <p:nvPicPr>
          <p:cNvPr id="5" name="Graphic 7" descr="Programmer">
            <a:extLst>
              <a:ext uri="{FF2B5EF4-FFF2-40B4-BE49-F238E27FC236}">
                <a16:creationId xmlns:a16="http://schemas.microsoft.com/office/drawing/2014/main" id="{EB50D02E-FDFA-4C6A-A16A-4D07D1032F06}"/>
              </a:ext>
            </a:extLst>
          </p:cNvPr>
          <p:cNvPicPr>
            <a:picLocks noChangeAspect="1"/>
          </p:cNvPicPr>
          <p:nvPr/>
        </p:nvPicPr>
        <p:blipFill>
          <a:blip r:embed="rId3">
            <a:duotone>
              <a:prstClr val="black"/>
              <a:srgbClr val="617F93">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82539" y="1397441"/>
            <a:ext cx="4218797" cy="4218797"/>
          </a:xfrm>
          <a:prstGeom prst="rect">
            <a:avLst/>
          </a:prstGeom>
        </p:spPr>
      </p:pic>
      <p:sp>
        <p:nvSpPr>
          <p:cNvPr id="6" name="TextBox 5">
            <a:extLst>
              <a:ext uri="{FF2B5EF4-FFF2-40B4-BE49-F238E27FC236}">
                <a16:creationId xmlns:a16="http://schemas.microsoft.com/office/drawing/2014/main" id="{E6DF0C43-407C-4FBE-B185-0DCC1ADA3741}"/>
              </a:ext>
            </a:extLst>
          </p:cNvPr>
          <p:cNvSpPr txBox="1"/>
          <p:nvPr/>
        </p:nvSpPr>
        <p:spPr>
          <a:xfrm>
            <a:off x="457200" y="1645920"/>
            <a:ext cx="8382000" cy="3970318"/>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prstClr val="black"/>
                </a:solidFill>
              </a:rPr>
              <a:t>Simulate “live” event</a:t>
            </a:r>
          </a:p>
          <a:p>
            <a:pPr marL="742950" lvl="1" indent="-285750">
              <a:buFontTx/>
              <a:buChar char="-"/>
            </a:pPr>
            <a:endParaRPr lang="en-US" sz="2800" dirty="0">
              <a:solidFill>
                <a:prstClr val="black"/>
              </a:solidFill>
            </a:endParaRPr>
          </a:p>
          <a:p>
            <a:pPr marL="342900" indent="-342900">
              <a:buFont typeface="Arial" panose="020B0604020202020204" pitchFamily="34" charset="0"/>
              <a:buChar char="•"/>
            </a:pPr>
            <a:r>
              <a:rPr lang="en-US" sz="2800" b="1" dirty="0">
                <a:solidFill>
                  <a:prstClr val="black"/>
                </a:solidFill>
              </a:rPr>
              <a:t>Test all slide features </a:t>
            </a:r>
          </a:p>
          <a:p>
            <a:pPr marL="742950" lvl="1" indent="-285750">
              <a:buFontTx/>
              <a:buChar char="-"/>
            </a:pPr>
            <a:endParaRPr lang="en-US" sz="2800" dirty="0">
              <a:solidFill>
                <a:prstClr val="black"/>
              </a:solidFill>
            </a:endParaRPr>
          </a:p>
          <a:p>
            <a:pPr marL="342900" indent="-342900">
              <a:buFont typeface="Arial" panose="020B0604020202020204" pitchFamily="34" charset="0"/>
              <a:buChar char="•"/>
            </a:pPr>
            <a:r>
              <a:rPr lang="en-US" sz="2800" b="1" dirty="0">
                <a:solidFill>
                  <a:prstClr val="black"/>
                </a:solidFill>
              </a:rPr>
              <a:t>Test all platform features</a:t>
            </a:r>
            <a:br>
              <a:rPr lang="en-US" sz="2800" b="1" dirty="0">
                <a:solidFill>
                  <a:prstClr val="black"/>
                </a:solidFill>
              </a:rPr>
            </a:br>
            <a:endParaRPr lang="en-US" sz="2800" b="1" dirty="0">
              <a:solidFill>
                <a:prstClr val="black"/>
              </a:solidFill>
            </a:endParaRPr>
          </a:p>
          <a:p>
            <a:pPr marL="342900" indent="-342900">
              <a:buFont typeface="Arial" panose="020B0604020202020204" pitchFamily="34" charset="0"/>
              <a:buChar char="•"/>
            </a:pPr>
            <a:r>
              <a:rPr lang="en-US" sz="2800" b="1" dirty="0">
                <a:solidFill>
                  <a:prstClr val="black"/>
                </a:solidFill>
              </a:rPr>
              <a:t>Make sure presenter is </a:t>
            </a:r>
            <a:br>
              <a:rPr lang="en-US" sz="2800" b="1" dirty="0">
                <a:solidFill>
                  <a:prstClr val="black"/>
                </a:solidFill>
              </a:rPr>
            </a:br>
            <a:r>
              <a:rPr lang="en-US" sz="2800" b="1" dirty="0">
                <a:solidFill>
                  <a:prstClr val="black"/>
                </a:solidFill>
              </a:rPr>
              <a:t>comfortable with technology</a:t>
            </a:r>
            <a:br>
              <a:rPr lang="en-US" sz="2800" b="1" dirty="0">
                <a:solidFill>
                  <a:prstClr val="black"/>
                </a:solidFill>
              </a:rPr>
            </a:br>
            <a:r>
              <a:rPr lang="en-US" sz="2800" b="1" dirty="0">
                <a:solidFill>
                  <a:prstClr val="black"/>
                </a:solidFill>
              </a:rPr>
              <a:t>and roles</a:t>
            </a:r>
          </a:p>
        </p:txBody>
      </p:sp>
    </p:spTree>
    <p:extLst>
      <p:ext uri="{BB962C8B-B14F-4D97-AF65-F5344CB8AC3E}">
        <p14:creationId xmlns:p14="http://schemas.microsoft.com/office/powerpoint/2010/main" val="187462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b="1" u="sng" dirty="0">
                <a:solidFill>
                  <a:srgbClr val="2066AB"/>
                </a:solidFill>
                <a:latin typeface="+mn-lt"/>
              </a:rPr>
              <a:t>Pre-Event</a:t>
            </a:r>
            <a:br>
              <a:rPr lang="en-US" b="1" u="sng" dirty="0">
                <a:solidFill>
                  <a:srgbClr val="2066AB"/>
                </a:solidFill>
                <a:latin typeface="+mn-lt"/>
              </a:rPr>
            </a:br>
            <a:r>
              <a:rPr lang="en-US" b="1" dirty="0">
                <a:solidFill>
                  <a:srgbClr val="2066AB"/>
                </a:solidFill>
                <a:latin typeface="+mn-lt"/>
              </a:rPr>
              <a:t>Attendee Instructions</a:t>
            </a:r>
            <a:endParaRPr lang="en-US" b="1" u="sng" dirty="0">
              <a:solidFill>
                <a:srgbClr val="2066AB"/>
              </a:solidFill>
              <a:latin typeface="+mn-lt"/>
            </a:endParaRPr>
          </a:p>
        </p:txBody>
      </p:sp>
      <p:sp>
        <p:nvSpPr>
          <p:cNvPr id="5" name="TextBox 4">
            <a:extLst>
              <a:ext uri="{FF2B5EF4-FFF2-40B4-BE49-F238E27FC236}">
                <a16:creationId xmlns:a16="http://schemas.microsoft.com/office/drawing/2014/main" id="{E6DF0C43-407C-4FBE-B185-0DCC1ADA3741}"/>
              </a:ext>
            </a:extLst>
          </p:cNvPr>
          <p:cNvSpPr txBox="1"/>
          <p:nvPr/>
        </p:nvSpPr>
        <p:spPr>
          <a:xfrm>
            <a:off x="457200" y="1664970"/>
            <a:ext cx="8382000" cy="3108543"/>
          </a:xfrm>
          <a:prstGeom prst="rect">
            <a:avLst/>
          </a:prstGeom>
          <a:noFill/>
        </p:spPr>
        <p:txBody>
          <a:bodyPr wrap="square" rtlCol="0" anchor="t">
            <a:spAutoFit/>
          </a:bodyPr>
          <a:lstStyle/>
          <a:p>
            <a:pPr marL="457200" indent="-457200">
              <a:buFont typeface="Arial" panose="020B0604020202020204" pitchFamily="34" charset="0"/>
              <a:buChar char="•"/>
            </a:pPr>
            <a:r>
              <a:rPr lang="en-US" sz="2800" b="1" dirty="0">
                <a:solidFill>
                  <a:prstClr val="black"/>
                </a:solidFill>
              </a:rPr>
              <a:t>Link</a:t>
            </a:r>
          </a:p>
          <a:p>
            <a:pPr marL="457200" indent="-457200">
              <a:buFont typeface="Arial" panose="020B0604020202020204" pitchFamily="34" charset="0"/>
              <a:buChar char="•"/>
            </a:pPr>
            <a:endParaRPr lang="en-US" sz="2800" b="1" dirty="0">
              <a:cs typeface="Calibri"/>
            </a:endParaRPr>
          </a:p>
          <a:p>
            <a:pPr marL="457200" indent="-457200">
              <a:buFont typeface="Arial" panose="020B0604020202020204" pitchFamily="34" charset="0"/>
              <a:buChar char="•"/>
            </a:pPr>
            <a:r>
              <a:rPr lang="en-US" sz="2800" b="1" dirty="0">
                <a:cs typeface="Calibri"/>
              </a:rPr>
              <a:t>Best supported browsers</a:t>
            </a:r>
          </a:p>
          <a:p>
            <a:pPr marL="457200" indent="-457200">
              <a:buFont typeface="Arial" panose="020B0604020202020204" pitchFamily="34" charset="0"/>
              <a:buChar char="•"/>
            </a:pPr>
            <a:endParaRPr lang="en-US" sz="2800" b="1" dirty="0">
              <a:solidFill>
                <a:prstClr val="black"/>
              </a:solidFill>
            </a:endParaRPr>
          </a:p>
          <a:p>
            <a:pPr marL="457200" indent="-457200">
              <a:buFont typeface="Arial" panose="020B0604020202020204" pitchFamily="34" charset="0"/>
              <a:buChar char="•"/>
            </a:pPr>
            <a:r>
              <a:rPr lang="en-US" sz="2800" b="1" dirty="0">
                <a:solidFill>
                  <a:prstClr val="black"/>
                </a:solidFill>
              </a:rPr>
              <a:t>Test system capabilities ahead of event</a:t>
            </a:r>
          </a:p>
          <a:p>
            <a:pPr marL="457200" indent="-457200">
              <a:buFont typeface="Arial" panose="020B0604020202020204" pitchFamily="34" charset="0"/>
              <a:buChar char="•"/>
            </a:pPr>
            <a:endParaRPr lang="en-US" sz="2800" b="1" dirty="0">
              <a:cs typeface="Calibri"/>
            </a:endParaRPr>
          </a:p>
          <a:p>
            <a:pPr marL="457200" indent="-457200">
              <a:buFont typeface="Arial" panose="020B0604020202020204" pitchFamily="34" charset="0"/>
              <a:buChar char="•"/>
            </a:pPr>
            <a:r>
              <a:rPr lang="en-US" sz="2800" b="1" dirty="0">
                <a:solidFill>
                  <a:prstClr val="black"/>
                </a:solidFill>
              </a:rPr>
              <a:t>Join event early</a:t>
            </a:r>
          </a:p>
        </p:txBody>
      </p:sp>
      <p:pic>
        <p:nvPicPr>
          <p:cNvPr id="6" name="Graphic 4" descr="Internet">
            <a:extLst>
              <a:ext uri="{FF2B5EF4-FFF2-40B4-BE49-F238E27FC236}">
                <a16:creationId xmlns:a16="http://schemas.microsoft.com/office/drawing/2014/main" id="{863AA6BA-16CF-456F-AE5B-473F17970DED}"/>
              </a:ext>
            </a:extLst>
          </p:cNvPr>
          <p:cNvPicPr>
            <a:picLocks noChangeAspect="1"/>
          </p:cNvPicPr>
          <p:nvPr/>
        </p:nvPicPr>
        <p:blipFill>
          <a:blip r:embed="rId3">
            <a:duotone>
              <a:prstClr val="black"/>
              <a:srgbClr val="617F93">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7625" y="1483567"/>
            <a:ext cx="4658660" cy="4658660"/>
          </a:xfrm>
          <a:prstGeom prst="rect">
            <a:avLst/>
          </a:prstGeom>
        </p:spPr>
      </p:pic>
    </p:spTree>
    <p:extLst>
      <p:ext uri="{BB962C8B-B14F-4D97-AF65-F5344CB8AC3E}">
        <p14:creationId xmlns:p14="http://schemas.microsoft.com/office/powerpoint/2010/main" val="4270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b="1" u="sng" dirty="0">
                <a:solidFill>
                  <a:srgbClr val="2066AB"/>
                </a:solidFill>
                <a:latin typeface="+mn-lt"/>
              </a:rPr>
              <a:t>Event</a:t>
            </a:r>
            <a:br>
              <a:rPr lang="en-US" b="1" u="sng" dirty="0">
                <a:solidFill>
                  <a:srgbClr val="2066AB"/>
                </a:solidFill>
                <a:latin typeface="+mn-lt"/>
              </a:rPr>
            </a:br>
            <a:r>
              <a:rPr lang="en-US" b="1" dirty="0">
                <a:solidFill>
                  <a:srgbClr val="2066AB"/>
                </a:solidFill>
                <a:latin typeface="+mn-lt"/>
              </a:rPr>
              <a:t>Housekeeping</a:t>
            </a:r>
            <a:endParaRPr lang="en-US" b="1" u="sng" dirty="0">
              <a:solidFill>
                <a:srgbClr val="2066AB"/>
              </a:solidFill>
              <a:latin typeface="+mn-lt"/>
            </a:endParaRPr>
          </a:p>
        </p:txBody>
      </p:sp>
      <p:pic>
        <p:nvPicPr>
          <p:cNvPr id="5" name="Graphic 7" descr="Mop and bucket">
            <a:extLst>
              <a:ext uri="{FF2B5EF4-FFF2-40B4-BE49-F238E27FC236}">
                <a16:creationId xmlns:a16="http://schemas.microsoft.com/office/drawing/2014/main" id="{E49DFD91-D799-4F4A-AFED-3EA4C4FE2419}"/>
              </a:ext>
            </a:extLst>
          </p:cNvPr>
          <p:cNvPicPr>
            <a:picLocks noChangeAspect="1"/>
          </p:cNvPicPr>
          <p:nvPr/>
        </p:nvPicPr>
        <p:blipFill>
          <a:blip r:embed="rId3">
            <a:duotone>
              <a:prstClr val="black"/>
              <a:srgbClr val="617F93">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4273" y="1894115"/>
            <a:ext cx="3702930" cy="3702930"/>
          </a:xfrm>
          <a:prstGeom prst="rect">
            <a:avLst/>
          </a:prstGeom>
        </p:spPr>
      </p:pic>
      <p:sp>
        <p:nvSpPr>
          <p:cNvPr id="6" name="Content Placeholder 1">
            <a:extLst>
              <a:ext uri="{FF2B5EF4-FFF2-40B4-BE49-F238E27FC236}">
                <a16:creationId xmlns:a16="http://schemas.microsoft.com/office/drawing/2014/main" id="{536F923F-B9B9-4A1A-AF25-7214F3A8613D}"/>
              </a:ext>
            </a:extLst>
          </p:cNvPr>
          <p:cNvSpPr>
            <a:spLocks noGrp="1"/>
          </p:cNvSpPr>
          <p:nvPr>
            <p:ph idx="1"/>
          </p:nvPr>
        </p:nvSpPr>
        <p:spPr>
          <a:xfrm>
            <a:off x="457200" y="1691639"/>
            <a:ext cx="8382000" cy="4775835"/>
          </a:xfrm>
        </p:spPr>
        <p:txBody>
          <a:bodyPr numCol="2">
            <a:normAutofit/>
          </a:bodyPr>
          <a:lstStyle/>
          <a:p>
            <a:r>
              <a:rPr lang="en-US" b="1" dirty="0"/>
              <a:t>Platform features</a:t>
            </a:r>
          </a:p>
          <a:p>
            <a:endParaRPr lang="en-US" b="1" dirty="0"/>
          </a:p>
          <a:p>
            <a:r>
              <a:rPr lang="en-US" b="1" dirty="0"/>
              <a:t>Muting expectations</a:t>
            </a:r>
          </a:p>
          <a:p>
            <a:endParaRPr lang="en-US" b="1" dirty="0"/>
          </a:p>
          <a:p>
            <a:r>
              <a:rPr lang="en-US" b="1" dirty="0"/>
              <a:t>CPE requirements</a:t>
            </a:r>
          </a:p>
          <a:p>
            <a:endParaRPr lang="en-US" b="1" dirty="0"/>
          </a:p>
          <a:p>
            <a:r>
              <a:rPr lang="en-US" b="1" dirty="0"/>
              <a:t>Surveys inform</a:t>
            </a:r>
          </a:p>
          <a:p>
            <a:endParaRPr lang="en-US" b="1" dirty="0"/>
          </a:p>
          <a:p>
            <a:endParaRPr lang="en-US" b="1" dirty="0"/>
          </a:p>
          <a:p>
            <a:r>
              <a:rPr lang="en-US" b="1" dirty="0"/>
              <a:t>Managing distraction</a:t>
            </a:r>
          </a:p>
          <a:p>
            <a:endParaRPr lang="en-US" b="1" dirty="0"/>
          </a:p>
          <a:p>
            <a:r>
              <a:rPr lang="en-US" b="1" dirty="0"/>
              <a:t>Managing technical difficulties</a:t>
            </a:r>
          </a:p>
          <a:p>
            <a:endParaRPr lang="en-US" b="1" dirty="0"/>
          </a:p>
          <a:p>
            <a:r>
              <a:rPr lang="en-US" b="1" dirty="0"/>
              <a:t>Collaboration break outs</a:t>
            </a:r>
          </a:p>
        </p:txBody>
      </p:sp>
    </p:spTree>
    <p:extLst>
      <p:ext uri="{BB962C8B-B14F-4D97-AF65-F5344CB8AC3E}">
        <p14:creationId xmlns:p14="http://schemas.microsoft.com/office/powerpoint/2010/main" val="22150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u="sng" dirty="0">
                <a:solidFill>
                  <a:srgbClr val="2066AB"/>
                </a:solidFill>
                <a:latin typeface="+mn-lt"/>
              </a:rPr>
              <a:t>Post-Event</a:t>
            </a:r>
          </a:p>
        </p:txBody>
      </p:sp>
      <p:sp>
        <p:nvSpPr>
          <p:cNvPr id="5" name="TextBox 4">
            <a:extLst>
              <a:ext uri="{FF2B5EF4-FFF2-40B4-BE49-F238E27FC236}">
                <a16:creationId xmlns:a16="http://schemas.microsoft.com/office/drawing/2014/main" id="{17A71A1C-287C-4802-99C8-1D284B9FE62D}"/>
              </a:ext>
            </a:extLst>
          </p:cNvPr>
          <p:cNvSpPr txBox="1"/>
          <p:nvPr/>
        </p:nvSpPr>
        <p:spPr>
          <a:xfrm>
            <a:off x="571500" y="1866900"/>
            <a:ext cx="8153400" cy="2246769"/>
          </a:xfrm>
          <a:prstGeom prst="rect">
            <a:avLst/>
          </a:prstGeom>
          <a:noFill/>
        </p:spPr>
        <p:txBody>
          <a:bodyPr wrap="square" rtlCol="0" anchor="t">
            <a:spAutoFit/>
          </a:bodyPr>
          <a:lstStyle/>
          <a:p>
            <a:pPr marL="342900" indent="-342900">
              <a:buFont typeface="Arial" panose="020B0604020202020204" pitchFamily="34" charset="0"/>
              <a:buChar char="•"/>
            </a:pPr>
            <a:r>
              <a:rPr lang="en-US" sz="2800" b="1" dirty="0">
                <a:solidFill>
                  <a:prstClr val="black"/>
                </a:solidFill>
                <a:latin typeface="Arial" pitchFamily="34" charset="0"/>
                <a:cs typeface="Arial" pitchFamily="34" charset="0"/>
              </a:rPr>
              <a:t>Surveys and Feedback</a:t>
            </a:r>
          </a:p>
          <a:p>
            <a:pPr marL="342900" indent="-342900">
              <a:buFont typeface="Arial" panose="020B0604020202020204" pitchFamily="34" charset="0"/>
              <a:buChar char="•"/>
            </a:pPr>
            <a:endParaRPr lang="en-US" sz="2800" b="1" dirty="0">
              <a:solidFill>
                <a:prstClr val="black"/>
              </a:solidFill>
              <a:latin typeface="Arial" pitchFamily="34" charset="0"/>
              <a:cs typeface="Arial" pitchFamily="34" charset="0"/>
            </a:endParaRPr>
          </a:p>
          <a:p>
            <a:pPr marL="342900" indent="-342900">
              <a:buFont typeface="Arial" panose="020B0604020202020204" pitchFamily="34" charset="0"/>
              <a:buChar char="•"/>
            </a:pPr>
            <a:r>
              <a:rPr lang="en-US" sz="2800" b="1" dirty="0">
                <a:latin typeface="Arial"/>
                <a:cs typeface="Arial"/>
              </a:rPr>
              <a:t>Continuing Education Credit</a:t>
            </a:r>
          </a:p>
          <a:p>
            <a:pPr marL="342900" indent="-342900">
              <a:buFont typeface="Arial" panose="020B0604020202020204" pitchFamily="34" charset="0"/>
              <a:buChar char="•"/>
            </a:pPr>
            <a:endParaRPr lang="en-US" sz="2800" b="1" dirty="0">
              <a:latin typeface="Arial" pitchFamily="34" charset="0"/>
              <a:cs typeface="Arial" pitchFamily="34" charset="0"/>
            </a:endParaRPr>
          </a:p>
          <a:p>
            <a:pPr marL="342900" indent="-342900">
              <a:buFont typeface="Arial" panose="020B0604020202020204" pitchFamily="34" charset="0"/>
              <a:buChar char="•"/>
            </a:pPr>
            <a:r>
              <a:rPr lang="en-US" sz="2800" b="1" dirty="0">
                <a:latin typeface="Arial"/>
                <a:cs typeface="Arial"/>
              </a:rPr>
              <a:t>Continuous Improvement</a:t>
            </a:r>
          </a:p>
        </p:txBody>
      </p:sp>
      <p:pic>
        <p:nvPicPr>
          <p:cNvPr id="2" name="Picture 1">
            <a:extLst>
              <a:ext uri="{FF2B5EF4-FFF2-40B4-BE49-F238E27FC236}">
                <a16:creationId xmlns:a16="http://schemas.microsoft.com/office/drawing/2014/main" id="{DB9A5D9A-EF69-754C-9D4C-2433E61DCBAD}"/>
              </a:ext>
            </a:extLst>
          </p:cNvPr>
          <p:cNvPicPr>
            <a:picLocks noChangeAspect="1"/>
          </p:cNvPicPr>
          <p:nvPr/>
        </p:nvPicPr>
        <p:blipFill>
          <a:blip r:embed="rId3"/>
          <a:stretch>
            <a:fillRect/>
          </a:stretch>
        </p:blipFill>
        <p:spPr>
          <a:xfrm>
            <a:off x="6096000" y="237398"/>
            <a:ext cx="4327949" cy="4503935"/>
          </a:xfrm>
          <a:prstGeom prst="rect">
            <a:avLst/>
          </a:prstGeom>
        </p:spPr>
      </p:pic>
      <p:pic>
        <p:nvPicPr>
          <p:cNvPr id="7" name="Picture 6">
            <a:extLst>
              <a:ext uri="{FF2B5EF4-FFF2-40B4-BE49-F238E27FC236}">
                <a16:creationId xmlns:a16="http://schemas.microsoft.com/office/drawing/2014/main" id="{83DE516B-CDDC-CB40-8115-A09C29A0DEA0}"/>
              </a:ext>
            </a:extLst>
          </p:cNvPr>
          <p:cNvPicPr>
            <a:picLocks noChangeAspect="1"/>
          </p:cNvPicPr>
          <p:nvPr/>
        </p:nvPicPr>
        <p:blipFill>
          <a:blip r:embed="rId4"/>
          <a:stretch>
            <a:fillRect/>
          </a:stretch>
        </p:blipFill>
        <p:spPr>
          <a:xfrm>
            <a:off x="7993312" y="2647518"/>
            <a:ext cx="3755864" cy="2932301"/>
          </a:xfrm>
          <a:prstGeom prst="rect">
            <a:avLst/>
          </a:prstGeom>
          <a:ln>
            <a:solidFill>
              <a:schemeClr val="tx1"/>
            </a:solidFill>
          </a:ln>
        </p:spPr>
      </p:pic>
    </p:spTree>
    <p:extLst>
      <p:ext uri="{BB962C8B-B14F-4D97-AF65-F5344CB8AC3E}">
        <p14:creationId xmlns:p14="http://schemas.microsoft.com/office/powerpoint/2010/main" val="329509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b="1" u="sng" dirty="0">
                <a:solidFill>
                  <a:srgbClr val="2066AB"/>
                </a:solidFill>
                <a:latin typeface="+mn-lt"/>
              </a:rPr>
              <a:t>Post-Event</a:t>
            </a:r>
            <a:br>
              <a:rPr lang="en-US" b="1" u="sng" dirty="0">
                <a:solidFill>
                  <a:srgbClr val="2066AB"/>
                </a:solidFill>
                <a:latin typeface="+mn-lt"/>
              </a:rPr>
            </a:br>
            <a:r>
              <a:rPr lang="en-US" b="1" dirty="0">
                <a:solidFill>
                  <a:srgbClr val="2066AB"/>
                </a:solidFill>
                <a:latin typeface="+mn-lt"/>
                <a:cs typeface="Calibri"/>
              </a:rPr>
              <a:t>Data Analysis</a:t>
            </a:r>
            <a:endParaRPr lang="en-US" b="1" u="sng" dirty="0">
              <a:solidFill>
                <a:srgbClr val="2066AB"/>
              </a:solidFill>
              <a:latin typeface="+mn-lt"/>
              <a:cs typeface="Calibri"/>
            </a:endParaRPr>
          </a:p>
        </p:txBody>
      </p:sp>
      <p:pic>
        <p:nvPicPr>
          <p:cNvPr id="2" name="Picture 6" descr="A close up of a map&#10;&#10;Description generated with high confidence">
            <a:extLst>
              <a:ext uri="{FF2B5EF4-FFF2-40B4-BE49-F238E27FC236}">
                <a16:creationId xmlns:a16="http://schemas.microsoft.com/office/drawing/2014/main" id="{F18F0C36-64FB-459C-9953-42E88B603A60}"/>
              </a:ext>
            </a:extLst>
          </p:cNvPr>
          <p:cNvPicPr>
            <a:picLocks noChangeAspect="1"/>
          </p:cNvPicPr>
          <p:nvPr/>
        </p:nvPicPr>
        <p:blipFill>
          <a:blip r:embed="rId3"/>
          <a:stretch>
            <a:fillRect/>
          </a:stretch>
        </p:blipFill>
        <p:spPr>
          <a:xfrm>
            <a:off x="4508739" y="67595"/>
            <a:ext cx="6308785" cy="5687638"/>
          </a:xfrm>
          <a:prstGeom prst="rect">
            <a:avLst/>
          </a:prstGeom>
        </p:spPr>
      </p:pic>
    </p:spTree>
    <p:extLst>
      <p:ext uri="{BB962C8B-B14F-4D97-AF65-F5344CB8AC3E}">
        <p14:creationId xmlns:p14="http://schemas.microsoft.com/office/powerpoint/2010/main" val="2870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4" name="Picture 3">
            <a:extLst>
              <a:ext uri="{FF2B5EF4-FFF2-40B4-BE49-F238E27FC236}">
                <a16:creationId xmlns:a16="http://schemas.microsoft.com/office/drawing/2014/main" id="{61D2DAB6-6C7E-A041-9CD9-6DD92F324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10160000" cy="5715000"/>
          </a:xfrm>
          <a:prstGeom prst="rect">
            <a:avLst/>
          </a:prstGeom>
        </p:spPr>
      </p:pic>
    </p:spTree>
    <p:extLst>
      <p:ext uri="{BB962C8B-B14F-4D97-AF65-F5344CB8AC3E}">
        <p14:creationId xmlns:p14="http://schemas.microsoft.com/office/powerpoint/2010/main" val="355307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u="sng" dirty="0">
                <a:solidFill>
                  <a:srgbClr val="2066AB"/>
                </a:solidFill>
                <a:latin typeface="+mn-lt"/>
              </a:rPr>
              <a:t>Collaboration Break Out</a:t>
            </a:r>
          </a:p>
        </p:txBody>
      </p:sp>
      <p:pic>
        <p:nvPicPr>
          <p:cNvPr id="5" name="Graphic 3" descr="Social network">
            <a:extLst>
              <a:ext uri="{FF2B5EF4-FFF2-40B4-BE49-F238E27FC236}">
                <a16:creationId xmlns:a16="http://schemas.microsoft.com/office/drawing/2014/main" id="{DA26FFA0-A259-425B-9293-38C3CD6A0EE7}"/>
              </a:ext>
            </a:extLst>
          </p:cNvPr>
          <p:cNvPicPr>
            <a:picLocks noChangeAspect="1"/>
          </p:cNvPicPr>
          <p:nvPr/>
        </p:nvPicPr>
        <p:blipFill>
          <a:blip r:embed="rId3">
            <a:duotone>
              <a:prstClr val="black"/>
              <a:srgbClr val="617F93">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8041" y="866620"/>
            <a:ext cx="4718957" cy="4718957"/>
          </a:xfrm>
          <a:prstGeom prst="rect">
            <a:avLst/>
          </a:prstGeom>
        </p:spPr>
      </p:pic>
      <p:sp>
        <p:nvSpPr>
          <p:cNvPr id="6" name="TextBox 5">
            <a:extLst>
              <a:ext uri="{FF2B5EF4-FFF2-40B4-BE49-F238E27FC236}">
                <a16:creationId xmlns:a16="http://schemas.microsoft.com/office/drawing/2014/main" id="{EDFFF345-90A2-4338-85A4-53DF07BDA26D}"/>
              </a:ext>
            </a:extLst>
          </p:cNvPr>
          <p:cNvSpPr txBox="1"/>
          <p:nvPr/>
        </p:nvSpPr>
        <p:spPr>
          <a:xfrm>
            <a:off x="571500" y="1866900"/>
            <a:ext cx="8153400" cy="523220"/>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prstClr val="black"/>
                </a:solidFill>
                <a:latin typeface="Arial" pitchFamily="34" charset="0"/>
                <a:cs typeface="Arial" pitchFamily="34" charset="0"/>
              </a:rPr>
              <a:t>Instructions</a:t>
            </a:r>
          </a:p>
        </p:txBody>
      </p:sp>
    </p:spTree>
    <p:extLst>
      <p:ext uri="{BB962C8B-B14F-4D97-AF65-F5344CB8AC3E}">
        <p14:creationId xmlns:p14="http://schemas.microsoft.com/office/powerpoint/2010/main" val="301790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u="sng" dirty="0">
                <a:solidFill>
                  <a:srgbClr val="2066AB"/>
                </a:solidFill>
                <a:latin typeface="+mn-lt"/>
              </a:rPr>
              <a:t>Wrap Up</a:t>
            </a:r>
          </a:p>
        </p:txBody>
      </p:sp>
      <p:sp>
        <p:nvSpPr>
          <p:cNvPr id="5" name="TextBox 4">
            <a:extLst>
              <a:ext uri="{FF2B5EF4-FFF2-40B4-BE49-F238E27FC236}">
                <a16:creationId xmlns:a16="http://schemas.microsoft.com/office/drawing/2014/main" id="{EDFFF345-90A2-4338-85A4-53DF07BDA26D}"/>
              </a:ext>
            </a:extLst>
          </p:cNvPr>
          <p:cNvSpPr txBox="1"/>
          <p:nvPr/>
        </p:nvSpPr>
        <p:spPr>
          <a:xfrm>
            <a:off x="571500" y="1866900"/>
            <a:ext cx="8936394" cy="2677656"/>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prstClr val="black"/>
                </a:solidFill>
                <a:latin typeface="Arial" pitchFamily="34" charset="0"/>
                <a:cs typeface="Arial" pitchFamily="34" charset="0"/>
              </a:rPr>
              <a:t>Group highlights</a:t>
            </a:r>
          </a:p>
          <a:p>
            <a:pPr marL="342900" indent="-342900">
              <a:buFont typeface="Arial" panose="020B0604020202020204" pitchFamily="34" charset="0"/>
              <a:buChar char="•"/>
            </a:pPr>
            <a:endParaRPr lang="en-US" sz="2800" b="1" i="1" dirty="0">
              <a:solidFill>
                <a:prstClr val="black"/>
              </a:solidFill>
              <a:latin typeface="Arial" pitchFamily="34" charset="0"/>
              <a:cs typeface="Arial" pitchFamily="34" charset="0"/>
            </a:endParaRPr>
          </a:p>
          <a:p>
            <a:pPr marL="342900" indent="-342900">
              <a:buFont typeface="Arial" panose="020B0604020202020204" pitchFamily="34" charset="0"/>
              <a:buChar char="•"/>
            </a:pPr>
            <a:r>
              <a:rPr lang="en-US" sz="2800" b="1" dirty="0">
                <a:solidFill>
                  <a:prstClr val="black"/>
                </a:solidFill>
                <a:latin typeface="Arial" pitchFamily="34" charset="0"/>
                <a:cs typeface="Arial" pitchFamily="34" charset="0"/>
              </a:rPr>
              <a:t>Tomorrow’s Chapter Leader Meeting:</a:t>
            </a:r>
          </a:p>
          <a:p>
            <a:pPr marL="800100" lvl="1" indent="-342900">
              <a:buFont typeface="Arial" panose="020B0604020202020204" pitchFamily="34" charset="0"/>
              <a:buChar char="•"/>
            </a:pPr>
            <a:r>
              <a:rPr lang="en-US" sz="2800" i="1" dirty="0">
                <a:solidFill>
                  <a:prstClr val="black"/>
                </a:solidFill>
                <a:latin typeface="Arial" pitchFamily="34" charset="0"/>
                <a:cs typeface="Arial" pitchFamily="34" charset="0"/>
              </a:rPr>
              <a:t>Retaining Chapter Members During COVID-19</a:t>
            </a:r>
          </a:p>
          <a:p>
            <a:pPr marL="800100" lvl="1" indent="-342900">
              <a:buFont typeface="Arial" panose="020B0604020202020204" pitchFamily="34" charset="0"/>
              <a:buChar char="•"/>
            </a:pPr>
            <a:endParaRPr lang="en-US" sz="2800" i="1" dirty="0">
              <a:solidFill>
                <a:prstClr val="black"/>
              </a:solidFill>
              <a:latin typeface="Arial" pitchFamily="34" charset="0"/>
              <a:cs typeface="Arial" pitchFamily="34" charset="0"/>
            </a:endParaRPr>
          </a:p>
          <a:p>
            <a:pPr marL="342900" indent="-342900">
              <a:buFont typeface="Arial" panose="020B0604020202020204" pitchFamily="34" charset="0"/>
              <a:buChar char="•"/>
            </a:pPr>
            <a:r>
              <a:rPr lang="en-US" sz="2800" b="1" dirty="0">
                <a:solidFill>
                  <a:prstClr val="black"/>
                </a:solidFill>
                <a:latin typeface="Arial" pitchFamily="34" charset="0"/>
                <a:cs typeface="Arial" pitchFamily="34" charset="0"/>
              </a:rPr>
              <a:t>Survey</a:t>
            </a:r>
          </a:p>
        </p:txBody>
      </p:sp>
      <p:pic>
        <p:nvPicPr>
          <p:cNvPr id="6" name="Graphic 3" descr="End">
            <a:extLst>
              <a:ext uri="{FF2B5EF4-FFF2-40B4-BE49-F238E27FC236}">
                <a16:creationId xmlns:a16="http://schemas.microsoft.com/office/drawing/2014/main" id="{D9FE3387-2D1B-44DB-88C2-7B2F0E3C0FFD}"/>
              </a:ext>
            </a:extLst>
          </p:cNvPr>
          <p:cNvPicPr>
            <a:picLocks noChangeAspect="1"/>
          </p:cNvPicPr>
          <p:nvPr/>
        </p:nvPicPr>
        <p:blipFill>
          <a:blip r:embed="rId3">
            <a:duotone>
              <a:prstClr val="black"/>
              <a:srgbClr val="617F93">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3818" y="3205728"/>
            <a:ext cx="2962275" cy="2962275"/>
          </a:xfrm>
          <a:prstGeom prst="rect">
            <a:avLst/>
          </a:prstGeom>
        </p:spPr>
      </p:pic>
    </p:spTree>
    <p:extLst>
      <p:ext uri="{BB962C8B-B14F-4D97-AF65-F5344CB8AC3E}">
        <p14:creationId xmlns:p14="http://schemas.microsoft.com/office/powerpoint/2010/main" val="220854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4" name="Picture 3" descr="A screenshot of a cell phone&#10;&#10;Description automatically generated">
            <a:extLst>
              <a:ext uri="{FF2B5EF4-FFF2-40B4-BE49-F238E27FC236}">
                <a16:creationId xmlns:a16="http://schemas.microsoft.com/office/drawing/2014/main" id="{AAAE39A3-F9FB-F641-BC4B-20A4A47EA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10160000" cy="5715000"/>
          </a:xfrm>
          <a:prstGeom prst="rect">
            <a:avLst/>
          </a:prstGeom>
        </p:spPr>
      </p:pic>
    </p:spTree>
    <p:extLst>
      <p:ext uri="{BB962C8B-B14F-4D97-AF65-F5344CB8AC3E}">
        <p14:creationId xmlns:p14="http://schemas.microsoft.com/office/powerpoint/2010/main" val="11911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0F6887-1365-7B44-90B7-560F81E291F5}"/>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77275CA3-F823-6D4B-918D-46E0B063A75C}"/>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5D668D1-E4C0-504C-8805-4BBBC35EF5EA}"/>
              </a:ext>
            </a:extLst>
          </p:cNvPr>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7" name="Picture 6">
            <a:extLst>
              <a:ext uri="{FF2B5EF4-FFF2-40B4-BE49-F238E27FC236}">
                <a16:creationId xmlns:a16="http://schemas.microsoft.com/office/drawing/2014/main" id="{9057966A-0088-6743-BCA7-A3C03866D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492" y="0"/>
            <a:ext cx="10117015" cy="5690821"/>
          </a:xfrm>
          <a:prstGeom prst="rect">
            <a:avLst/>
          </a:prstGeom>
        </p:spPr>
      </p:pic>
    </p:spTree>
    <p:extLst>
      <p:ext uri="{BB962C8B-B14F-4D97-AF65-F5344CB8AC3E}">
        <p14:creationId xmlns:p14="http://schemas.microsoft.com/office/powerpoint/2010/main" val="117834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u="sng" dirty="0">
                <a:solidFill>
                  <a:srgbClr val="2066AB"/>
                </a:solidFill>
                <a:latin typeface="+mn-lt"/>
              </a:rPr>
              <a:t>Resources</a:t>
            </a:r>
          </a:p>
        </p:txBody>
      </p:sp>
      <p:sp>
        <p:nvSpPr>
          <p:cNvPr id="7" name="TextBox 6">
            <a:extLst>
              <a:ext uri="{FF2B5EF4-FFF2-40B4-BE49-F238E27FC236}">
                <a16:creationId xmlns:a16="http://schemas.microsoft.com/office/drawing/2014/main" id="{EDFFF345-90A2-4338-85A4-53DF07BDA26D}"/>
              </a:ext>
            </a:extLst>
          </p:cNvPr>
          <p:cNvSpPr txBox="1"/>
          <p:nvPr/>
        </p:nvSpPr>
        <p:spPr>
          <a:xfrm>
            <a:off x="571500" y="1866900"/>
            <a:ext cx="10363978" cy="3970318"/>
          </a:xfrm>
          <a:prstGeom prst="rect">
            <a:avLst/>
          </a:prstGeom>
          <a:noFill/>
        </p:spPr>
        <p:txBody>
          <a:bodyPr wrap="square" rtlCol="0" anchor="t">
            <a:spAutoFit/>
          </a:bodyPr>
          <a:lstStyle/>
          <a:p>
            <a:pPr marL="342900" indent="-342900">
              <a:buFont typeface="Arial" panose="020B0604020202020204" pitchFamily="34" charset="0"/>
              <a:buChar char="•"/>
            </a:pPr>
            <a:r>
              <a:rPr lang="en-US" sz="2800" b="1" dirty="0"/>
              <a:t>Example ACFE speaker agreement </a:t>
            </a:r>
            <a:r>
              <a:rPr lang="en-US" sz="2800" dirty="0"/>
              <a:t>(includes film/record and broadcast language)</a:t>
            </a:r>
          </a:p>
          <a:p>
            <a:pPr marL="342900" indent="-342900">
              <a:buFont typeface="Arial" panose="020B0604020202020204" pitchFamily="34" charset="0"/>
              <a:buChar char="•"/>
            </a:pPr>
            <a:endParaRPr lang="en-US" sz="2800" dirty="0">
              <a:cs typeface="Calibri"/>
            </a:endParaRPr>
          </a:p>
          <a:p>
            <a:pPr marL="342900" indent="-342900">
              <a:buFont typeface="Arial" panose="020B0604020202020204" pitchFamily="34" charset="0"/>
              <a:buChar char="•"/>
            </a:pPr>
            <a:endParaRPr lang="en-US" sz="2800" dirty="0">
              <a:cs typeface="Calibri"/>
            </a:endParaRPr>
          </a:p>
          <a:p>
            <a:pPr marL="342900" indent="-342900">
              <a:buFont typeface="Arial" panose="020B0604020202020204" pitchFamily="34" charset="0"/>
              <a:buChar char="•"/>
            </a:pPr>
            <a:endParaRPr lang="en-US" sz="2800" b="1" dirty="0">
              <a:solidFill>
                <a:prstClr val="black"/>
              </a:solidFill>
              <a:cs typeface="Calibri" panose="020F0502020204030204"/>
            </a:endParaRPr>
          </a:p>
          <a:p>
            <a:pPr marL="342900" indent="-342900">
              <a:buFont typeface="Arial" panose="020B0604020202020204" pitchFamily="34" charset="0"/>
              <a:buChar char="•"/>
            </a:pPr>
            <a:endParaRPr lang="en-US" sz="2800" b="1" dirty="0">
              <a:cs typeface="Calibri" panose="020F0502020204030204"/>
            </a:endParaRPr>
          </a:p>
          <a:p>
            <a:pPr marL="342900" indent="-342900">
              <a:buFont typeface="Arial" panose="020B0604020202020204" pitchFamily="34" charset="0"/>
              <a:buChar char="•"/>
            </a:pPr>
            <a:endParaRPr lang="en-US" sz="2800" b="1" dirty="0">
              <a:cs typeface="Calibri" panose="020F0502020204030204"/>
            </a:endParaRPr>
          </a:p>
          <a:p>
            <a:pPr marL="342900" indent="-342900">
              <a:buFont typeface="Arial" panose="020B0604020202020204" pitchFamily="34" charset="0"/>
              <a:buChar char="•"/>
            </a:pPr>
            <a:endParaRPr lang="en-US" sz="2800" b="1" dirty="0">
              <a:solidFill>
                <a:prstClr val="black"/>
              </a:solidFill>
              <a:cs typeface="Calibri" panose="020F0502020204030204"/>
            </a:endParaRPr>
          </a:p>
          <a:p>
            <a:pPr marL="342900" indent="-342900">
              <a:buFont typeface="Arial" panose="020B0604020202020204" pitchFamily="34" charset="0"/>
              <a:buChar char="•"/>
            </a:pPr>
            <a:endParaRPr lang="en-US" sz="2800" b="1" dirty="0">
              <a:solidFill>
                <a:prstClr val="black"/>
              </a:solidFill>
              <a:cs typeface="Calibri" panose="020F0502020204030204"/>
            </a:endParaRPr>
          </a:p>
        </p:txBody>
      </p:sp>
      <p:sp>
        <p:nvSpPr>
          <p:cNvPr id="8" name="TextBox 7">
            <a:extLst>
              <a:ext uri="{FF2B5EF4-FFF2-40B4-BE49-F238E27FC236}">
                <a16:creationId xmlns:a16="http://schemas.microsoft.com/office/drawing/2014/main" id="{EDFFF345-90A2-4338-85A4-53DF07BDA26D}"/>
              </a:ext>
            </a:extLst>
          </p:cNvPr>
          <p:cNvSpPr txBox="1"/>
          <p:nvPr/>
        </p:nvSpPr>
        <p:spPr>
          <a:xfrm>
            <a:off x="571500" y="3292767"/>
            <a:ext cx="7910027" cy="3970318"/>
          </a:xfrm>
          <a:prstGeom prst="rect">
            <a:avLst/>
          </a:prstGeom>
          <a:noFill/>
        </p:spPr>
        <p:txBody>
          <a:bodyPr wrap="square" rtlCol="0" anchor="t">
            <a:spAutoFit/>
          </a:bodyPr>
          <a:lstStyle/>
          <a:p>
            <a:pPr marL="342900" indent="-342900">
              <a:buFont typeface="Arial" panose="020B0604020202020204" pitchFamily="34" charset="0"/>
              <a:buChar char="•"/>
            </a:pPr>
            <a:r>
              <a:rPr lang="en-US" sz="2800" b="1" dirty="0"/>
              <a:t>Example ACFE seed questions</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National Registry of CPE Sponsors: Impact of COVID-19</a:t>
            </a:r>
            <a:r>
              <a:rPr lang="en-US" sz="2800" dirty="0"/>
              <a:t>; NASBA; </a:t>
            </a:r>
            <a:r>
              <a:rPr lang="en-US" sz="2800" dirty="0">
                <a:hlinkClick r:id="rId4"/>
              </a:rPr>
              <a:t>https://www.nasbaregistry.org/impact-of-covid-19</a:t>
            </a:r>
            <a:endParaRPr lang="en-US" sz="2800" b="1" dirty="0">
              <a:cs typeface="Calibri"/>
            </a:endParaRPr>
          </a:p>
          <a:p>
            <a:pPr marL="342900" indent="-342900">
              <a:buFont typeface="Arial" panose="020B0604020202020204" pitchFamily="34" charset="0"/>
              <a:buChar char="•"/>
            </a:pPr>
            <a:endParaRPr lang="en-US" sz="2800" b="1" dirty="0">
              <a:solidFill>
                <a:prstClr val="black"/>
              </a:solidFill>
            </a:endParaRPr>
          </a:p>
          <a:p>
            <a:pPr marL="342900" indent="-342900">
              <a:buFont typeface="Arial" panose="020B0604020202020204" pitchFamily="34" charset="0"/>
              <a:buChar char="•"/>
            </a:pPr>
            <a:endParaRPr lang="en-US" sz="2800" b="1" dirty="0">
              <a:solidFill>
                <a:prstClr val="black"/>
              </a:solidFill>
            </a:endParaRPr>
          </a:p>
          <a:p>
            <a:pPr marL="342900" indent="-342900">
              <a:buFont typeface="Arial" panose="020B0604020202020204" pitchFamily="34" charset="0"/>
              <a:buChar char="•"/>
            </a:pPr>
            <a:endParaRPr lang="en-US" sz="2800" b="1" dirty="0">
              <a:solidFill>
                <a:prstClr val="black"/>
              </a:solidFill>
            </a:endParaRPr>
          </a:p>
          <a:p>
            <a:pPr marL="342900" indent="-342900">
              <a:buFont typeface="Arial" panose="020B0604020202020204" pitchFamily="34" charset="0"/>
              <a:buChar char="•"/>
            </a:pPr>
            <a:endParaRPr lang="en-US" sz="2800" b="1" dirty="0">
              <a:solidFill>
                <a:prstClr val="black"/>
              </a:solidFill>
            </a:endParaRPr>
          </a:p>
        </p:txBody>
      </p:sp>
      <p:pic>
        <p:nvPicPr>
          <p:cNvPr id="10" name="Graphic 6" descr="Open book">
            <a:extLst>
              <a:ext uri="{FF2B5EF4-FFF2-40B4-BE49-F238E27FC236}">
                <a16:creationId xmlns:a16="http://schemas.microsoft.com/office/drawing/2014/main" id="{BB06723E-5BCD-41ED-B5B0-7BB931E1FD6D}"/>
              </a:ext>
            </a:extLst>
          </p:cNvPr>
          <p:cNvPicPr>
            <a:picLocks noChangeAspect="1"/>
          </p:cNvPicPr>
          <p:nvPr/>
        </p:nvPicPr>
        <p:blipFill>
          <a:blip r:embed="rId5">
            <a:duotone>
              <a:prstClr val="black"/>
              <a:srgbClr val="617F93">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1527" y="2540291"/>
            <a:ext cx="3086100" cy="3086100"/>
          </a:xfrm>
          <a:prstGeom prst="rect">
            <a:avLst/>
          </a:prstGeom>
        </p:spPr>
      </p:pic>
      <p:graphicFrame>
        <p:nvGraphicFramePr>
          <p:cNvPr id="11" name="Object 10">
            <a:extLst>
              <a:ext uri="{FF2B5EF4-FFF2-40B4-BE49-F238E27FC236}">
                <a16:creationId xmlns:a16="http://schemas.microsoft.com/office/drawing/2014/main" id="{EEBCE4A0-561D-4618-AFF3-1DADE15295B8}"/>
              </a:ext>
            </a:extLst>
          </p:cNvPr>
          <p:cNvGraphicFramePr>
            <a:graphicFrameLocks noChangeAspect="1"/>
          </p:cNvGraphicFramePr>
          <p:nvPr>
            <p:extLst>
              <p:ext uri="{D42A27DB-BD31-4B8C-83A1-F6EECF244321}">
                <p14:modId xmlns:p14="http://schemas.microsoft.com/office/powerpoint/2010/main" val="3608870472"/>
              </p:ext>
            </p:extLst>
          </p:nvPr>
        </p:nvGraphicFramePr>
        <p:xfrm>
          <a:off x="3970169" y="2407276"/>
          <a:ext cx="914400" cy="771525"/>
        </p:xfrm>
        <a:graphic>
          <a:graphicData uri="http://schemas.openxmlformats.org/presentationml/2006/ole">
            <mc:AlternateContent xmlns:mc="http://schemas.openxmlformats.org/markup-compatibility/2006">
              <mc:Choice xmlns:v="urn:schemas-microsoft-com:vml" Requires="v">
                <p:oleObj spid="_x0000_s1025" name="Acrobat Document" showAsIcon="1" r:id="rId7" imgW="914400" imgH="771480" progId="AcroExch.Document.DC">
                  <p:embed/>
                </p:oleObj>
              </mc:Choice>
              <mc:Fallback>
                <p:oleObj name="Acrobat Document" showAsIcon="1" r:id="rId7" imgW="914400" imgH="771480" progId="AcroExch.Document.DC">
                  <p:embed/>
                  <p:pic>
                    <p:nvPicPr>
                      <p:cNvPr id="11" name="Object 10">
                        <a:extLst>
                          <a:ext uri="{FF2B5EF4-FFF2-40B4-BE49-F238E27FC236}">
                            <a16:creationId xmlns:a16="http://schemas.microsoft.com/office/drawing/2014/main" id="{EEBCE4A0-561D-4618-AFF3-1DADE15295B8}"/>
                          </a:ext>
                        </a:extLst>
                      </p:cNvPr>
                      <p:cNvPicPr/>
                      <p:nvPr/>
                    </p:nvPicPr>
                    <p:blipFill>
                      <a:blip r:embed="rId8"/>
                      <a:stretch>
                        <a:fillRect/>
                      </a:stretch>
                    </p:blipFill>
                    <p:spPr>
                      <a:xfrm>
                        <a:off x="3970169" y="2407276"/>
                        <a:ext cx="914400" cy="7715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73096729"/>
              </p:ext>
            </p:extLst>
          </p:nvPr>
        </p:nvGraphicFramePr>
        <p:xfrm>
          <a:off x="2028825" y="715963"/>
          <a:ext cx="8134350" cy="5424487"/>
        </p:xfrm>
        <a:graphic>
          <a:graphicData uri="http://schemas.openxmlformats.org/presentationml/2006/ole">
            <mc:AlternateContent xmlns:mc="http://schemas.openxmlformats.org/markup-compatibility/2006">
              <mc:Choice xmlns:v="urn:schemas-microsoft-com:vml" Requires="v">
                <p:oleObj spid="_x0000_s1026" name="Document" r:id="rId9" imgW="8134074" imgH="5424539" progId="Word.Document.12">
                  <p:embed/>
                </p:oleObj>
              </mc:Choice>
              <mc:Fallback>
                <p:oleObj name="Document" r:id="rId9" imgW="8134074" imgH="5424539" progId="Word.Document.12">
                  <p:embed/>
                  <p:pic>
                    <p:nvPicPr>
                      <p:cNvPr id="5" name="Object 4"/>
                      <p:cNvPicPr/>
                      <p:nvPr/>
                    </p:nvPicPr>
                    <p:blipFill>
                      <a:blip r:embed="rId10"/>
                      <a:stretch>
                        <a:fillRect/>
                      </a:stretch>
                    </p:blipFill>
                    <p:spPr>
                      <a:xfrm>
                        <a:off x="2028825" y="715963"/>
                        <a:ext cx="8134350" cy="54244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66330461"/>
              </p:ext>
            </p:extLst>
          </p:nvPr>
        </p:nvGraphicFramePr>
        <p:xfrm>
          <a:off x="5501640" y="3291178"/>
          <a:ext cx="914400" cy="792163"/>
        </p:xfrm>
        <a:graphic>
          <a:graphicData uri="http://schemas.openxmlformats.org/presentationml/2006/ole">
            <mc:AlternateContent xmlns:mc="http://schemas.openxmlformats.org/markup-compatibility/2006">
              <mc:Choice xmlns:v="urn:schemas-microsoft-com:vml" Requires="v">
                <p:oleObj spid="_x0000_s1027" name="Document" showAsIcon="1" r:id="rId11" imgW="914400" imgH="792360" progId="Word.Document.12">
                  <p:embed/>
                </p:oleObj>
              </mc:Choice>
              <mc:Fallback>
                <p:oleObj name="Document" showAsIcon="1" r:id="rId11" imgW="914400" imgH="792360" progId="Word.Document.12">
                  <p:embed/>
                  <p:pic>
                    <p:nvPicPr>
                      <p:cNvPr id="6" name="Object 5"/>
                      <p:cNvPicPr/>
                      <p:nvPr/>
                    </p:nvPicPr>
                    <p:blipFill>
                      <a:blip r:embed="rId12"/>
                      <a:stretch>
                        <a:fillRect/>
                      </a:stretch>
                    </p:blipFill>
                    <p:spPr>
                      <a:xfrm>
                        <a:off x="5501640" y="329117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476167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0BF2-BAD4-BE45-AD24-B7B617EE991F}"/>
              </a:ext>
            </a:extLst>
          </p:cNvPr>
          <p:cNvSpPr>
            <a:spLocks noGrp="1"/>
          </p:cNvSpPr>
          <p:nvPr>
            <p:ph type="ctrTitle"/>
          </p:nvPr>
        </p:nvSpPr>
        <p:spPr>
          <a:xfrm>
            <a:off x="1524000" y="2710645"/>
            <a:ext cx="9144000" cy="1770615"/>
          </a:xfrm>
        </p:spPr>
        <p:txBody>
          <a:bodyPr>
            <a:normAutofit fontScale="90000"/>
          </a:bodyPr>
          <a:lstStyle/>
          <a:p>
            <a:r>
              <a:rPr lang="en-US" sz="6700" b="1" dirty="0">
                <a:solidFill>
                  <a:srgbClr val="2066AB"/>
                </a:solidFill>
                <a:latin typeface="Proxima Nova" panose="02000506030000020004" pitchFamily="2" charset="0"/>
                <a:cs typeface="Calibri" panose="020F0502020204030204" pitchFamily="34" charset="0"/>
              </a:rPr>
              <a:t>Retaining Members </a:t>
            </a:r>
            <a:br>
              <a:rPr lang="en-US" sz="6700" b="1" i="1" dirty="0">
                <a:solidFill>
                  <a:srgbClr val="2066AB"/>
                </a:solidFill>
                <a:latin typeface="Proxima Nova" panose="02000506030000020004" pitchFamily="2" charset="0"/>
                <a:cs typeface="Calibri" panose="020F0502020204030204" pitchFamily="34" charset="0"/>
              </a:rPr>
            </a:br>
            <a:r>
              <a:rPr lang="en-US" sz="6700" b="1" i="1" dirty="0">
                <a:solidFill>
                  <a:srgbClr val="2066AB"/>
                </a:solidFill>
                <a:latin typeface="Proxima Nova" panose="02000506030000020004" pitchFamily="2" charset="0"/>
                <a:cs typeface="Calibri" panose="020F0502020204030204" pitchFamily="34" charset="0"/>
              </a:rPr>
              <a:t>During COVID-19</a:t>
            </a:r>
            <a:br>
              <a:rPr lang="en-US" sz="6700" b="1" dirty="0">
                <a:solidFill>
                  <a:srgbClr val="2066AB"/>
                </a:solidFill>
                <a:latin typeface="Proxima Nova" panose="02000506030000020004" pitchFamily="2" charset="0"/>
                <a:cs typeface="Calibri" panose="020F0502020204030204" pitchFamily="34" charset="0"/>
              </a:rPr>
            </a:br>
            <a:br>
              <a:rPr lang="en-US" sz="4000" b="1" dirty="0">
                <a:solidFill>
                  <a:srgbClr val="2066AB"/>
                </a:solidFill>
                <a:latin typeface="Proxima Nova" panose="02000506030000020004" pitchFamily="2" charset="0"/>
                <a:cs typeface="Calibri" panose="020F0502020204030204" pitchFamily="34" charset="0"/>
              </a:rPr>
            </a:br>
            <a:r>
              <a:rPr lang="en-US" sz="4000" b="1" dirty="0">
                <a:solidFill>
                  <a:srgbClr val="2066AB"/>
                </a:solidFill>
                <a:latin typeface="Proxima Nova" panose="02000506030000020004" pitchFamily="2" charset="0"/>
                <a:cs typeface="Calibri" panose="020F0502020204030204" pitchFamily="34" charset="0"/>
              </a:rPr>
              <a:t>Chapter Leaders Meeting</a:t>
            </a:r>
            <a:endParaRPr lang="en-US" sz="4000" b="1" dirty="0">
              <a:solidFill>
                <a:srgbClr val="2066AB"/>
              </a:solidFill>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F28859AC-E7EA-E04D-860F-84CFFB49F3E3}"/>
              </a:ext>
            </a:extLst>
          </p:cNvPr>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sp>
        <p:nvSpPr>
          <p:cNvPr id="7" name="Subtitle 2">
            <a:extLst>
              <a:ext uri="{FF2B5EF4-FFF2-40B4-BE49-F238E27FC236}">
                <a16:creationId xmlns:a16="http://schemas.microsoft.com/office/drawing/2014/main" id="{C2487455-9763-4CFE-9301-554824A43B45}"/>
              </a:ext>
            </a:extLst>
          </p:cNvPr>
          <p:cNvSpPr>
            <a:spLocks noGrp="1"/>
          </p:cNvSpPr>
          <p:nvPr>
            <p:ph type="subTitle" idx="1"/>
          </p:nvPr>
        </p:nvSpPr>
        <p:spPr>
          <a:xfrm>
            <a:off x="-1" y="4435515"/>
            <a:ext cx="12191999" cy="1655762"/>
          </a:xfrm>
        </p:spPr>
        <p:txBody>
          <a:bodyPr>
            <a:normAutofit/>
          </a:bodyPr>
          <a:lstStyle/>
          <a:p>
            <a:r>
              <a:rPr lang="en-US" sz="3600" i="1" dirty="0">
                <a:latin typeface="Proxima Nova" panose="02000506030000020004" pitchFamily="2" charset="0"/>
              </a:rPr>
              <a:t>Evan </a:t>
            </a:r>
            <a:r>
              <a:rPr lang="en-US" sz="3600" i="1" dirty="0" err="1">
                <a:latin typeface="Proxima Nova" panose="02000506030000020004" pitchFamily="2" charset="0"/>
              </a:rPr>
              <a:t>Lemoine</a:t>
            </a:r>
            <a:r>
              <a:rPr lang="en-US" sz="3600" i="1" dirty="0">
                <a:latin typeface="Proxima Nova" panose="02000506030000020004" pitchFamily="2" charset="0"/>
              </a:rPr>
              <a:t> and James Rumph</a:t>
            </a:r>
          </a:p>
          <a:p>
            <a:r>
              <a:rPr lang="en-US" sz="3600" i="1" dirty="0">
                <a:latin typeface="Proxima Nova" panose="02000506030000020004" pitchFamily="2" charset="0"/>
              </a:rPr>
              <a:t>ACFE Chapter Leaders Committee</a:t>
            </a:r>
          </a:p>
        </p:txBody>
      </p:sp>
    </p:spTree>
    <p:extLst>
      <p:ext uri="{BB962C8B-B14F-4D97-AF65-F5344CB8AC3E}">
        <p14:creationId xmlns:p14="http://schemas.microsoft.com/office/powerpoint/2010/main" val="29760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i="1" u="sng" dirty="0">
                <a:solidFill>
                  <a:srgbClr val="2066AB"/>
                </a:solidFill>
                <a:latin typeface="+mn-lt"/>
                <a:cs typeface="Arial" panose="020B0604020202020204" pitchFamily="34" charset="0"/>
              </a:rPr>
              <a:t>Retaining Members During COVID-19</a:t>
            </a:r>
          </a:p>
        </p:txBody>
      </p:sp>
      <p:sp>
        <p:nvSpPr>
          <p:cNvPr id="5" name="Content Placeholder 3">
            <a:extLst>
              <a:ext uri="{FF2B5EF4-FFF2-40B4-BE49-F238E27FC236}">
                <a16:creationId xmlns:a16="http://schemas.microsoft.com/office/drawing/2014/main" id="{76EA9916-F36A-9944-9DEF-AFC0108B07E5}"/>
              </a:ext>
            </a:extLst>
          </p:cNvPr>
          <p:cNvSpPr txBox="1">
            <a:spLocks/>
          </p:cNvSpPr>
          <p:nvPr/>
        </p:nvSpPr>
        <p:spPr>
          <a:xfrm>
            <a:off x="457199" y="1344217"/>
            <a:ext cx="11368177" cy="4756083"/>
          </a:xfrm>
          <a:prstGeom prst="rect">
            <a:avLst/>
          </a:prstGeom>
        </p:spPr>
        <p:txBody>
          <a:bodyPr numCol="2" spcCol="182880" anchor="t"/>
          <a:lstStyle>
            <a:lvl1pPr marL="342900" indent="-342900"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1pPr>
            <a:lvl2pPr marL="568325" indent="-222250"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2pPr>
            <a:lvl3pPr marL="798513" indent="-230188"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3pPr>
            <a:lvl4pPr marL="1030288" indent="-231775"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4pPr>
            <a:lvl5pPr marL="1260475" indent="-230188" algn="l" defTabSz="914400" rtl="0" eaLnBrk="1" latinLnBrk="0" hangingPunct="1">
              <a:spcBef>
                <a:spcPct val="20000"/>
              </a:spcBef>
              <a:buFont typeface="Arial" pitchFamily="34" charset="0"/>
              <a:buChar char="»"/>
              <a:defRPr lang="en-US" sz="1600" kern="1200" baseline="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2625" lvl="1" indent="-457200">
              <a:buFont typeface="+mj-lt"/>
              <a:buAutoNum type="arabicPeriod"/>
              <a:defRPr/>
            </a:pPr>
            <a:r>
              <a:rPr lang="en-US" sz="2400" b="1" dirty="0"/>
              <a:t>Presentation </a:t>
            </a:r>
            <a:r>
              <a:rPr lang="en-US" sz="2400" dirty="0"/>
              <a:t>(60 min.)</a:t>
            </a:r>
            <a:endParaRPr lang="en-US" sz="2400" b="1" dirty="0"/>
          </a:p>
          <a:p>
            <a:pPr marL="912813" lvl="2" indent="-457200">
              <a:defRPr/>
            </a:pPr>
            <a:r>
              <a:rPr lang="en-US" sz="2400" b="1" dirty="0"/>
              <a:t>Customer Acquisition vs. Retention Costs</a:t>
            </a:r>
          </a:p>
          <a:p>
            <a:pPr marL="912813" lvl="2" indent="-457200">
              <a:defRPr/>
            </a:pPr>
            <a:r>
              <a:rPr lang="en-US" sz="2400" b="1" dirty="0"/>
              <a:t>COVID-19 Challenges</a:t>
            </a:r>
          </a:p>
          <a:p>
            <a:pPr marL="912813" lvl="2" indent="-457200">
              <a:defRPr/>
            </a:pPr>
            <a:r>
              <a:rPr lang="en-US" sz="2400" b="1" dirty="0"/>
              <a:t>On-Boarding</a:t>
            </a:r>
          </a:p>
          <a:p>
            <a:pPr marL="912813" lvl="2" indent="-457200">
              <a:defRPr/>
            </a:pPr>
            <a:r>
              <a:rPr lang="en-US" sz="2400" b="1" dirty="0"/>
              <a:t>Recognition &amp; Reward</a:t>
            </a:r>
          </a:p>
          <a:p>
            <a:pPr marL="912813" lvl="2" indent="-457200">
              <a:defRPr/>
            </a:pPr>
            <a:r>
              <a:rPr lang="en-US" sz="2400" b="1" dirty="0"/>
              <a:t>Communication</a:t>
            </a:r>
          </a:p>
          <a:p>
            <a:pPr marL="912813" lvl="2" indent="-457200">
              <a:defRPr/>
            </a:pPr>
            <a:r>
              <a:rPr lang="en-US" sz="2400" b="1" dirty="0"/>
              <a:t>Surveys</a:t>
            </a:r>
          </a:p>
          <a:p>
            <a:pPr marL="912813" lvl="2" indent="-457200">
              <a:defRPr/>
            </a:pPr>
            <a:endParaRPr lang="en-US" sz="2400" b="1" dirty="0"/>
          </a:p>
          <a:p>
            <a:pPr marL="912813" lvl="2" indent="-457200">
              <a:defRPr/>
            </a:pPr>
            <a:endParaRPr lang="en-US" sz="2400" b="1" dirty="0"/>
          </a:p>
          <a:p>
            <a:pPr marL="457200" indent="-457200">
              <a:buFont typeface="+mj-lt"/>
              <a:buAutoNum type="arabicPeriod" startAt="2"/>
              <a:defRPr/>
            </a:pPr>
            <a:r>
              <a:rPr lang="en-US" sz="2400" b="1" dirty="0"/>
              <a:t>Break </a:t>
            </a:r>
            <a:r>
              <a:rPr lang="en-US" sz="2400" dirty="0"/>
              <a:t>(10 min.)</a:t>
            </a:r>
          </a:p>
          <a:p>
            <a:pPr marL="457200" indent="-457200">
              <a:buFont typeface="+mj-lt"/>
              <a:buAutoNum type="arabicPeriod" startAt="2"/>
              <a:defRPr/>
            </a:pPr>
            <a:endParaRPr lang="en-US" sz="2400" b="1" dirty="0"/>
          </a:p>
          <a:p>
            <a:pPr marL="457200" indent="-457200">
              <a:buFont typeface="+mj-lt"/>
              <a:buAutoNum type="arabicPeriod" startAt="2"/>
              <a:defRPr/>
            </a:pPr>
            <a:r>
              <a:rPr lang="en-US" sz="2400" b="1" dirty="0"/>
              <a:t>Collaboration Break Out </a:t>
            </a:r>
            <a:r>
              <a:rPr lang="en-US" sz="2400" dirty="0"/>
              <a:t>(30 min.)</a:t>
            </a:r>
          </a:p>
          <a:p>
            <a:pPr marL="457200" indent="-457200">
              <a:buFont typeface="+mj-lt"/>
              <a:buAutoNum type="arabicPeriod" startAt="2"/>
              <a:defRPr/>
            </a:pPr>
            <a:endParaRPr lang="en-US" sz="2400" b="1" dirty="0"/>
          </a:p>
          <a:p>
            <a:pPr marL="457200" indent="-457200">
              <a:buFont typeface="+mj-lt"/>
              <a:buAutoNum type="arabicPeriod" startAt="2"/>
              <a:defRPr/>
            </a:pPr>
            <a:r>
              <a:rPr lang="en-US" sz="2400" b="1" dirty="0"/>
              <a:t>Wrap Up </a:t>
            </a:r>
            <a:r>
              <a:rPr lang="en-US" sz="2400" dirty="0"/>
              <a:t>(10 min.)</a:t>
            </a:r>
          </a:p>
          <a:p>
            <a:pPr marL="457200" indent="-457200">
              <a:buFont typeface="+mj-lt"/>
              <a:buAutoNum type="arabicPeriod" startAt="2"/>
              <a:defRPr/>
            </a:pPr>
            <a:endParaRPr lang="en-US" sz="2400" dirty="0"/>
          </a:p>
          <a:p>
            <a:pPr marL="457200" indent="-457200">
              <a:buFont typeface="+mj-lt"/>
              <a:buAutoNum type="arabicPeriod" startAt="2"/>
              <a:defRPr/>
            </a:pPr>
            <a:r>
              <a:rPr lang="en-US" sz="2400" b="1" dirty="0"/>
              <a:t>Resources</a:t>
            </a:r>
          </a:p>
        </p:txBody>
      </p:sp>
    </p:spTree>
    <p:extLst>
      <p:ext uri="{BB962C8B-B14F-4D97-AF65-F5344CB8AC3E}">
        <p14:creationId xmlns:p14="http://schemas.microsoft.com/office/powerpoint/2010/main" val="120369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6" name="Picture 5" descr="A screenshot of a social media post&#10;&#10;Description automatically generated">
            <a:extLst>
              <a:ext uri="{FF2B5EF4-FFF2-40B4-BE49-F238E27FC236}">
                <a16:creationId xmlns:a16="http://schemas.microsoft.com/office/drawing/2014/main" id="{9F1CCDAE-EC6B-3C45-8D59-C6936CA22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10160000" cy="5715000"/>
          </a:xfrm>
          <a:prstGeom prst="rect">
            <a:avLst/>
          </a:prstGeom>
        </p:spPr>
      </p:pic>
    </p:spTree>
    <p:extLst>
      <p:ext uri="{BB962C8B-B14F-4D97-AF65-F5344CB8AC3E}">
        <p14:creationId xmlns:p14="http://schemas.microsoft.com/office/powerpoint/2010/main" val="90211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u="sng" dirty="0">
                <a:solidFill>
                  <a:srgbClr val="2066AB"/>
                </a:solidFill>
                <a:latin typeface="+mn-lt"/>
              </a:rPr>
              <a:t>Customer Acquisition vs. Retention Costs</a:t>
            </a:r>
          </a:p>
        </p:txBody>
      </p:sp>
      <p:pic>
        <p:nvPicPr>
          <p:cNvPr id="7" name="Picture 6" descr="Why travel marketing shouldn't end at a booking | Smart Insights">
            <a:extLst>
              <a:ext uri="{FF2B5EF4-FFF2-40B4-BE49-F238E27FC236}">
                <a16:creationId xmlns:a16="http://schemas.microsoft.com/office/drawing/2014/main" id="{9673AA54-C227-44A7-8AB2-8CAFE38A2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288" y="1253451"/>
            <a:ext cx="4793365" cy="46153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15DEE88-E504-46A6-8D4B-26F111F5C537}"/>
              </a:ext>
            </a:extLst>
          </p:cNvPr>
          <p:cNvSpPr/>
          <p:nvPr/>
        </p:nvSpPr>
        <p:spPr>
          <a:xfrm>
            <a:off x="604565" y="1654937"/>
            <a:ext cx="5664260" cy="1384995"/>
          </a:xfrm>
          <a:prstGeom prst="rect">
            <a:avLst/>
          </a:prstGeom>
        </p:spPr>
        <p:txBody>
          <a:bodyPr wrap="square">
            <a:spAutoFit/>
          </a:bodyPr>
          <a:lstStyle/>
          <a:p>
            <a:r>
              <a:rPr lang="en-US" sz="2800" b="1" i="1" dirty="0"/>
              <a:t>Don't Spend 5 Times More </a:t>
            </a:r>
          </a:p>
          <a:p>
            <a:r>
              <a:rPr lang="en-US" sz="2800" b="1" i="1" dirty="0"/>
              <a:t>Attracting New Customers, </a:t>
            </a:r>
          </a:p>
          <a:p>
            <a:r>
              <a:rPr lang="en-US" sz="2800" b="1" i="1" dirty="0"/>
              <a:t>Nurture The Existing Ones</a:t>
            </a:r>
            <a:endParaRPr lang="en-US" sz="2800" dirty="0"/>
          </a:p>
        </p:txBody>
      </p:sp>
    </p:spTree>
    <p:extLst>
      <p:ext uri="{BB962C8B-B14F-4D97-AF65-F5344CB8AC3E}">
        <p14:creationId xmlns:p14="http://schemas.microsoft.com/office/powerpoint/2010/main" val="77309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at do you call the disease caused by the novel coronavirus? Covid-19">
            <a:extLst>
              <a:ext uri="{FF2B5EF4-FFF2-40B4-BE49-F238E27FC236}">
                <a16:creationId xmlns:a16="http://schemas.microsoft.com/office/drawing/2014/main" id="{7F75E81D-D927-44DA-9784-F171CE77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632" y="815423"/>
            <a:ext cx="5045869" cy="5045869"/>
          </a:xfrm>
          <a:prstGeom prst="rect">
            <a:avLst/>
          </a:prstGeom>
          <a:solidFill>
            <a:schemeClr val="bg1"/>
          </a:solidFill>
        </p:spPr>
      </p:pic>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u="sng" dirty="0">
                <a:solidFill>
                  <a:srgbClr val="2066AB"/>
                </a:solidFill>
                <a:latin typeface="+mn-lt"/>
              </a:rPr>
              <a:t>COVID-19 Challenges</a:t>
            </a:r>
          </a:p>
        </p:txBody>
      </p:sp>
    </p:spTree>
    <p:extLst>
      <p:ext uri="{BB962C8B-B14F-4D97-AF65-F5344CB8AC3E}">
        <p14:creationId xmlns:p14="http://schemas.microsoft.com/office/powerpoint/2010/main" val="25278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5" name="Picture 4" descr="A screenshot of a cell phone&#10;&#10;Description automatically generated">
            <a:extLst>
              <a:ext uri="{FF2B5EF4-FFF2-40B4-BE49-F238E27FC236}">
                <a16:creationId xmlns:a16="http://schemas.microsoft.com/office/drawing/2014/main" id="{99D4990C-22AE-7044-8FAD-230B833D4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10160000" cy="5715000"/>
          </a:xfrm>
          <a:prstGeom prst="rect">
            <a:avLst/>
          </a:prstGeom>
        </p:spPr>
      </p:pic>
    </p:spTree>
    <p:extLst>
      <p:ext uri="{BB962C8B-B14F-4D97-AF65-F5344CB8AC3E}">
        <p14:creationId xmlns:p14="http://schemas.microsoft.com/office/powerpoint/2010/main" val="3538011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sz="4000" b="1" u="sng" dirty="0">
                <a:solidFill>
                  <a:srgbClr val="2066AB"/>
                </a:solidFill>
                <a:latin typeface="+mn-lt"/>
              </a:rPr>
              <a:t>Onboarding</a:t>
            </a:r>
            <a:br>
              <a:rPr lang="en-US" sz="4000" b="1" u="sng" dirty="0">
                <a:solidFill>
                  <a:srgbClr val="2066AB"/>
                </a:solidFill>
                <a:latin typeface="+mn-lt"/>
              </a:rPr>
            </a:br>
            <a:r>
              <a:rPr lang="en-US" sz="4000" b="1" dirty="0">
                <a:solidFill>
                  <a:srgbClr val="2066AB"/>
                </a:solidFill>
                <a:latin typeface="+mn-lt"/>
              </a:rPr>
              <a:t>Welcome Emails</a:t>
            </a:r>
            <a:endParaRPr lang="en-US" sz="4000" b="1" u="sng" dirty="0">
              <a:solidFill>
                <a:srgbClr val="2066AB"/>
              </a:solidFill>
              <a:latin typeface="+mn-lt"/>
            </a:endParaRPr>
          </a:p>
        </p:txBody>
      </p:sp>
      <p:sp>
        <p:nvSpPr>
          <p:cNvPr id="5" name="TextBox 4">
            <a:extLst>
              <a:ext uri="{FF2B5EF4-FFF2-40B4-BE49-F238E27FC236}">
                <a16:creationId xmlns:a16="http://schemas.microsoft.com/office/drawing/2014/main" id="{ED1A9C96-D227-4B88-A347-064963B2703D}"/>
              </a:ext>
            </a:extLst>
          </p:cNvPr>
          <p:cNvSpPr txBox="1"/>
          <p:nvPr/>
        </p:nvSpPr>
        <p:spPr>
          <a:xfrm>
            <a:off x="457200" y="1589627"/>
            <a:ext cx="3989102" cy="1384995"/>
          </a:xfrm>
          <a:prstGeom prst="rect">
            <a:avLst/>
          </a:prstGeom>
          <a:noFill/>
        </p:spPr>
        <p:txBody>
          <a:bodyPr wrap="square" rtlCol="0">
            <a:spAutoFit/>
          </a:bodyPr>
          <a:lstStyle/>
          <a:p>
            <a:pPr marL="342900" indent="-342900">
              <a:buFont typeface="Arial" panose="020B0604020202020204" pitchFamily="34" charset="0"/>
              <a:buChar char="•"/>
            </a:pPr>
            <a:r>
              <a:rPr lang="en-US" sz="2800" b="1" dirty="0"/>
              <a:t>Personalized email</a:t>
            </a:r>
          </a:p>
          <a:p>
            <a:pPr marL="342900" indent="-342900">
              <a:buFont typeface="Arial" panose="020B0604020202020204" pitchFamily="34" charset="0"/>
              <a:buChar char="•"/>
            </a:pPr>
            <a:r>
              <a:rPr lang="en-US" sz="2800" b="1" dirty="0"/>
              <a:t>Signed letter</a:t>
            </a:r>
          </a:p>
          <a:p>
            <a:endParaRPr lang="en-US" sz="2800" dirty="0"/>
          </a:p>
        </p:txBody>
      </p:sp>
      <p:pic>
        <p:nvPicPr>
          <p:cNvPr id="7" name="Picture 6">
            <a:extLst>
              <a:ext uri="{FF2B5EF4-FFF2-40B4-BE49-F238E27FC236}">
                <a16:creationId xmlns:a16="http://schemas.microsoft.com/office/drawing/2014/main" id="{726E549A-F53E-4075-BB58-38B2B10C8818}"/>
              </a:ext>
            </a:extLst>
          </p:cNvPr>
          <p:cNvPicPr>
            <a:picLocks noChangeAspect="1"/>
          </p:cNvPicPr>
          <p:nvPr/>
        </p:nvPicPr>
        <p:blipFill>
          <a:blip r:embed="rId3"/>
          <a:stretch>
            <a:fillRect/>
          </a:stretch>
        </p:blipFill>
        <p:spPr>
          <a:xfrm>
            <a:off x="7068113" y="28449"/>
            <a:ext cx="3888472" cy="5892346"/>
          </a:xfrm>
          <a:prstGeom prst="rect">
            <a:avLst/>
          </a:prstGeom>
        </p:spPr>
      </p:pic>
      <p:pic>
        <p:nvPicPr>
          <p:cNvPr id="8" name="Picture 7"/>
          <p:cNvPicPr>
            <a:picLocks noChangeAspect="1"/>
          </p:cNvPicPr>
          <p:nvPr/>
        </p:nvPicPr>
        <p:blipFill>
          <a:blip r:embed="rId4"/>
          <a:stretch>
            <a:fillRect/>
          </a:stretch>
        </p:blipFill>
        <p:spPr>
          <a:xfrm>
            <a:off x="1472918" y="2639667"/>
            <a:ext cx="5276674" cy="2926968"/>
          </a:xfrm>
          <a:prstGeom prst="rect">
            <a:avLst/>
          </a:prstGeom>
        </p:spPr>
      </p:pic>
    </p:spTree>
    <p:extLst>
      <p:ext uri="{BB962C8B-B14F-4D97-AF65-F5344CB8AC3E}">
        <p14:creationId xmlns:p14="http://schemas.microsoft.com/office/powerpoint/2010/main" val="374307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5A4D3C-AC15-479D-8E7E-85C3E76A516A}"/>
              </a:ext>
            </a:extLst>
          </p:cNvPr>
          <p:cNvPicPr>
            <a:picLocks noChangeAspect="1"/>
          </p:cNvPicPr>
          <p:nvPr/>
        </p:nvPicPr>
        <p:blipFill>
          <a:blip r:embed="rId3"/>
          <a:stretch>
            <a:fillRect/>
          </a:stretch>
        </p:blipFill>
        <p:spPr>
          <a:xfrm>
            <a:off x="6594476" y="0"/>
            <a:ext cx="5085334" cy="5980640"/>
          </a:xfrm>
          <a:prstGeom prst="rect">
            <a:avLst/>
          </a:prstGeom>
        </p:spPr>
      </p:pic>
      <p:sp>
        <p:nvSpPr>
          <p:cNvPr id="9" name="TextBox 8">
            <a:extLst>
              <a:ext uri="{FF2B5EF4-FFF2-40B4-BE49-F238E27FC236}">
                <a16:creationId xmlns:a16="http://schemas.microsoft.com/office/drawing/2014/main" id="{9F2654AF-246C-4139-9CA9-8C21AB5E4BAD}"/>
              </a:ext>
            </a:extLst>
          </p:cNvPr>
          <p:cNvSpPr txBox="1"/>
          <p:nvPr/>
        </p:nvSpPr>
        <p:spPr>
          <a:xfrm>
            <a:off x="548327" y="1404280"/>
            <a:ext cx="6046149" cy="5262979"/>
          </a:xfrm>
          <a:prstGeom prst="rect">
            <a:avLst/>
          </a:prstGeom>
          <a:noFill/>
        </p:spPr>
        <p:txBody>
          <a:bodyPr wrap="square" rtlCol="0">
            <a:spAutoFit/>
          </a:bodyPr>
          <a:lstStyle/>
          <a:p>
            <a:pPr marL="342900" indent="-342900">
              <a:buFont typeface="Arial" panose="020B0604020202020204" pitchFamily="34" charset="0"/>
              <a:buChar char="•"/>
            </a:pPr>
            <a:r>
              <a:rPr lang="en-US" sz="2800" b="1" dirty="0"/>
              <a:t>Example:</a:t>
            </a:r>
          </a:p>
          <a:p>
            <a:pPr marL="342900" indent="-342900">
              <a:buFont typeface="Arial" panose="020B0604020202020204" pitchFamily="34" charset="0"/>
              <a:buChar char="•"/>
            </a:pPr>
            <a:endParaRPr lang="en-US" sz="1500" b="1" dirty="0"/>
          </a:p>
          <a:p>
            <a:pPr marL="800100" lvl="1" indent="-342900">
              <a:buFont typeface="Arial" panose="020B0604020202020204" pitchFamily="34" charset="0"/>
              <a:buChar char="•"/>
            </a:pPr>
            <a:r>
              <a:rPr lang="en-US" sz="2800" dirty="0"/>
              <a:t>Lapel pins given to recognize in 5 year increments</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r>
              <a:rPr lang="en-US" sz="2800" dirty="0"/>
              <a:t>Recognized at chapter event and on social media</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r>
              <a:rPr lang="en-US" sz="2800" dirty="0"/>
              <a:t>Lifetime membership awarded to 20+ year members</a:t>
            </a:r>
          </a:p>
          <a:p>
            <a:pPr marL="457200" indent="-457200">
              <a:buFont typeface="Arial" panose="020B0604020202020204" pitchFamily="34" charset="0"/>
              <a:buChar char="•"/>
            </a:pPr>
            <a:endParaRPr lang="en-US" sz="2800" b="1" dirty="0"/>
          </a:p>
          <a:p>
            <a:endParaRPr lang="en-US" sz="2800" dirty="0"/>
          </a:p>
        </p:txBody>
      </p:sp>
      <p:pic>
        <p:nvPicPr>
          <p:cNvPr id="6" name="Picture 5">
            <a:extLst>
              <a:ext uri="{FF2B5EF4-FFF2-40B4-BE49-F238E27FC236}">
                <a16:creationId xmlns:a16="http://schemas.microsoft.com/office/drawing/2014/main" id="{4AC271A4-7BF5-4DE7-B530-8C071B75A9B7}"/>
              </a:ext>
            </a:extLst>
          </p:cNvPr>
          <p:cNvPicPr>
            <a:picLocks noChangeAspect="1"/>
          </p:cNvPicPr>
          <p:nvPr/>
        </p:nvPicPr>
        <p:blipFill>
          <a:blip r:embed="rId4"/>
          <a:stretch>
            <a:fillRect/>
          </a:stretch>
        </p:blipFill>
        <p:spPr>
          <a:xfrm>
            <a:off x="1775414" y="1404280"/>
            <a:ext cx="8689935" cy="4299664"/>
          </a:xfrm>
          <a:prstGeom prst="rect">
            <a:avLst/>
          </a:prstGeom>
        </p:spPr>
      </p:pic>
      <p:sp>
        <p:nvSpPr>
          <p:cNvPr id="10" name="Title 2">
            <a:extLst>
              <a:ext uri="{FF2B5EF4-FFF2-40B4-BE49-F238E27FC236}">
                <a16:creationId xmlns:a16="http://schemas.microsoft.com/office/drawing/2014/main" id="{9C125AEB-E6DD-2E42-B0E9-186224454BE9}"/>
              </a:ext>
            </a:extLst>
          </p:cNvPr>
          <p:cNvSpPr txBox="1">
            <a:spLocks/>
          </p:cNvSpPr>
          <p:nvPr/>
        </p:nvSpPr>
        <p:spPr>
          <a:xfrm>
            <a:off x="380999" y="444163"/>
            <a:ext cx="11368177" cy="96011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solidFill>
                  <a:srgbClr val="2066AB"/>
                </a:solidFill>
                <a:latin typeface="+mn-lt"/>
              </a:rPr>
              <a:t>Recognition &amp; Reward</a:t>
            </a:r>
          </a:p>
          <a:p>
            <a:r>
              <a:rPr lang="en-US" sz="4000" b="1" dirty="0">
                <a:solidFill>
                  <a:srgbClr val="2066AB"/>
                </a:solidFill>
                <a:latin typeface="+mn-lt"/>
              </a:rPr>
              <a:t>Membership Years</a:t>
            </a:r>
          </a:p>
        </p:txBody>
      </p:sp>
      <p:sp>
        <p:nvSpPr>
          <p:cNvPr id="11"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Tree>
    <p:extLst>
      <p:ext uri="{BB962C8B-B14F-4D97-AF65-F5344CB8AC3E}">
        <p14:creationId xmlns:p14="http://schemas.microsoft.com/office/powerpoint/2010/main" val="1600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sz="4000" b="1" u="sng" dirty="0">
                <a:solidFill>
                  <a:srgbClr val="2066AB"/>
                </a:solidFill>
                <a:latin typeface="+mn-lt"/>
              </a:rPr>
              <a:t>Recognition &amp; Reward</a:t>
            </a:r>
            <a:br>
              <a:rPr lang="en-US" sz="4000" b="1" u="sng" dirty="0">
                <a:solidFill>
                  <a:srgbClr val="2066AB"/>
                </a:solidFill>
                <a:latin typeface="+mn-lt"/>
              </a:rPr>
            </a:br>
            <a:r>
              <a:rPr lang="en-US" sz="4000" b="1" dirty="0">
                <a:solidFill>
                  <a:srgbClr val="2066AB"/>
                </a:solidFill>
                <a:latin typeface="+mn-lt"/>
              </a:rPr>
              <a:t>Other Public Appreciation</a:t>
            </a:r>
            <a:endParaRPr lang="en-US" sz="4000" b="1" u="sng" dirty="0">
              <a:solidFill>
                <a:srgbClr val="2066AB"/>
              </a:solidFill>
              <a:latin typeface="+mn-lt"/>
            </a:endParaRPr>
          </a:p>
        </p:txBody>
      </p:sp>
      <p:pic>
        <p:nvPicPr>
          <p:cNvPr id="9" name="Picture 8">
            <a:extLst>
              <a:ext uri="{FF2B5EF4-FFF2-40B4-BE49-F238E27FC236}">
                <a16:creationId xmlns:a16="http://schemas.microsoft.com/office/drawing/2014/main" id="{DDE66D46-F329-4CC8-BE60-15A11181550B}"/>
              </a:ext>
            </a:extLst>
          </p:cNvPr>
          <p:cNvPicPr>
            <a:picLocks noChangeAspect="1"/>
          </p:cNvPicPr>
          <p:nvPr/>
        </p:nvPicPr>
        <p:blipFill>
          <a:blip r:embed="rId3"/>
          <a:stretch>
            <a:fillRect/>
          </a:stretch>
        </p:blipFill>
        <p:spPr>
          <a:xfrm>
            <a:off x="187090" y="1657764"/>
            <a:ext cx="6452712" cy="3651350"/>
          </a:xfrm>
          <a:prstGeom prst="rect">
            <a:avLst/>
          </a:prstGeom>
        </p:spPr>
      </p:pic>
      <p:pic>
        <p:nvPicPr>
          <p:cNvPr id="2050" name="Picture 2" descr="No alt text provided for this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391" y="551814"/>
            <a:ext cx="5010785" cy="501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599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i="1" u="sng" dirty="0">
                <a:solidFill>
                  <a:srgbClr val="2066AB"/>
                </a:solidFill>
                <a:latin typeface="+mn-lt"/>
                <a:cs typeface="Arial" panose="020B0604020202020204" pitchFamily="34" charset="0"/>
              </a:rPr>
              <a:t>Facilitating Virtual Chapter Presentations</a:t>
            </a:r>
          </a:p>
        </p:txBody>
      </p:sp>
      <p:sp>
        <p:nvSpPr>
          <p:cNvPr id="5" name="Content Placeholder 3">
            <a:extLst>
              <a:ext uri="{FF2B5EF4-FFF2-40B4-BE49-F238E27FC236}">
                <a16:creationId xmlns:a16="http://schemas.microsoft.com/office/drawing/2014/main" id="{76EA9916-F36A-9944-9DEF-AFC0108B07E5}"/>
              </a:ext>
            </a:extLst>
          </p:cNvPr>
          <p:cNvSpPr txBox="1">
            <a:spLocks/>
          </p:cNvSpPr>
          <p:nvPr/>
        </p:nvSpPr>
        <p:spPr>
          <a:xfrm>
            <a:off x="457199" y="1344217"/>
            <a:ext cx="11368177" cy="4756083"/>
          </a:xfrm>
          <a:prstGeom prst="rect">
            <a:avLst/>
          </a:prstGeom>
        </p:spPr>
        <p:txBody>
          <a:bodyPr numCol="2" spcCol="182880" anchor="t"/>
          <a:lstStyle>
            <a:lvl1pPr marL="342900" indent="-342900"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1pPr>
            <a:lvl2pPr marL="568325" indent="-222250"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2pPr>
            <a:lvl3pPr marL="798513" indent="-230188"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3pPr>
            <a:lvl4pPr marL="1030288" indent="-231775" algn="l" defTabSz="914400" rtl="0" eaLnBrk="1" latinLnBrk="0" hangingPunct="1">
              <a:spcBef>
                <a:spcPct val="20000"/>
              </a:spcBef>
              <a:buFont typeface="Arial" pitchFamily="34" charset="0"/>
              <a:buChar char="–"/>
              <a:defRPr lang="en-US" sz="1600" kern="1200" baseline="0" dirty="0" smtClean="0">
                <a:solidFill>
                  <a:schemeClr val="tx1"/>
                </a:solidFill>
                <a:latin typeface="Arial" pitchFamily="34" charset="0"/>
                <a:ea typeface="+mn-ea"/>
                <a:cs typeface="Arial" pitchFamily="34" charset="0"/>
              </a:defRPr>
            </a:lvl4pPr>
            <a:lvl5pPr marL="1260475" indent="-230188" algn="l" defTabSz="914400" rtl="0" eaLnBrk="1" latinLnBrk="0" hangingPunct="1">
              <a:spcBef>
                <a:spcPct val="20000"/>
              </a:spcBef>
              <a:buFont typeface="Arial" pitchFamily="34" charset="0"/>
              <a:buChar char="»"/>
              <a:defRPr lang="en-US" sz="1600" kern="1200" baseline="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2625" lvl="1" indent="-457200">
              <a:buFont typeface="+mj-lt"/>
              <a:buAutoNum type="arabicPeriod"/>
              <a:defRPr/>
            </a:pPr>
            <a:r>
              <a:rPr sz="2400" b="1" dirty="0">
                <a:solidFill>
                  <a:prstClr val="black"/>
                </a:solidFill>
              </a:rPr>
              <a:t>Presentation </a:t>
            </a:r>
            <a:r>
              <a:rPr sz="2400" dirty="0">
                <a:solidFill>
                  <a:prstClr val="black"/>
                </a:solidFill>
              </a:rPr>
              <a:t>(60 min.)</a:t>
            </a:r>
            <a:endParaRPr sz="2400" b="1" dirty="0">
              <a:solidFill>
                <a:prstClr val="black"/>
              </a:solidFill>
            </a:endParaRPr>
          </a:p>
          <a:p>
            <a:pPr marL="912495" lvl="2" indent="-457200">
              <a:defRPr/>
            </a:pPr>
            <a:r>
              <a:rPr sz="2400" b="1" dirty="0">
                <a:solidFill>
                  <a:prstClr val="black"/>
                </a:solidFill>
              </a:rPr>
              <a:t>COVID-19 Demand</a:t>
            </a:r>
          </a:p>
          <a:p>
            <a:pPr marL="912495" lvl="2" indent="-457200">
              <a:defRPr/>
            </a:pPr>
            <a:r>
              <a:rPr sz="2400" b="1" dirty="0">
                <a:solidFill>
                  <a:prstClr val="black"/>
                </a:solidFill>
              </a:rPr>
              <a:t>Pre-Event</a:t>
            </a:r>
          </a:p>
          <a:p>
            <a:pPr marL="1144270" lvl="3" indent="-457200">
              <a:defRPr/>
            </a:pPr>
            <a:r>
              <a:rPr sz="2400" dirty="0">
                <a:solidFill>
                  <a:prstClr val="black"/>
                </a:solidFill>
                <a:latin typeface="Arial"/>
                <a:cs typeface="Arial"/>
              </a:rPr>
              <a:t>Initial Considerations</a:t>
            </a:r>
          </a:p>
          <a:p>
            <a:pPr marL="1144270" lvl="3" indent="-457200">
              <a:defRPr/>
            </a:pPr>
            <a:r>
              <a:rPr sz="2400" dirty="0">
                <a:solidFill>
                  <a:prstClr val="black"/>
                </a:solidFill>
                <a:latin typeface="Arial"/>
                <a:cs typeface="Arial"/>
              </a:rPr>
              <a:t>Platform selection</a:t>
            </a:r>
          </a:p>
          <a:p>
            <a:pPr marL="1144270" lvl="3" indent="-457200">
              <a:defRPr/>
            </a:pPr>
            <a:r>
              <a:rPr sz="2400" dirty="0">
                <a:solidFill>
                  <a:prstClr val="black"/>
                </a:solidFill>
                <a:latin typeface="Arial"/>
                <a:cs typeface="Arial"/>
              </a:rPr>
              <a:t>Speaker Instructions</a:t>
            </a:r>
            <a:endParaRPr sz="1800" dirty="0">
              <a:solidFill>
                <a:prstClr val="black"/>
              </a:solidFill>
            </a:endParaRPr>
          </a:p>
          <a:p>
            <a:pPr marL="1144270" lvl="3" indent="-457200">
              <a:defRPr/>
            </a:pPr>
            <a:r>
              <a:rPr sz="2400" dirty="0">
                <a:solidFill>
                  <a:prstClr val="black"/>
                </a:solidFill>
                <a:latin typeface="Arial"/>
                <a:cs typeface="Arial"/>
              </a:rPr>
              <a:t>Technical Test Sessions</a:t>
            </a:r>
          </a:p>
          <a:p>
            <a:pPr marL="1144270" lvl="3" indent="-457200">
              <a:defRPr/>
            </a:pPr>
            <a:r>
              <a:rPr sz="2400" dirty="0">
                <a:solidFill>
                  <a:prstClr val="black"/>
                </a:solidFill>
                <a:latin typeface="Arial"/>
                <a:cs typeface="Arial"/>
              </a:rPr>
              <a:t>Attendee Instructions</a:t>
            </a:r>
          </a:p>
          <a:p>
            <a:pPr marL="912495" lvl="2" indent="-457200">
              <a:defRPr/>
            </a:pPr>
            <a:r>
              <a:rPr sz="2400" b="1" dirty="0">
                <a:solidFill>
                  <a:prstClr val="black"/>
                </a:solidFill>
              </a:rPr>
              <a:t>Event</a:t>
            </a:r>
          </a:p>
          <a:p>
            <a:pPr marL="912495" lvl="2" indent="-457200">
              <a:defRPr/>
            </a:pPr>
            <a:r>
              <a:rPr sz="2400" b="1" dirty="0">
                <a:solidFill>
                  <a:prstClr val="black"/>
                </a:solidFill>
              </a:rPr>
              <a:t>Post-Event</a:t>
            </a:r>
          </a:p>
          <a:p>
            <a:pPr marL="457200" indent="-457200">
              <a:buFont typeface="+mj-lt"/>
              <a:buAutoNum type="arabicPeriod" startAt="2"/>
              <a:defRPr/>
            </a:pPr>
            <a:r>
              <a:rPr sz="2400" b="1" dirty="0">
                <a:solidFill>
                  <a:prstClr val="black"/>
                </a:solidFill>
              </a:rPr>
              <a:t>Break </a:t>
            </a:r>
            <a:r>
              <a:rPr sz="2400" dirty="0">
                <a:solidFill>
                  <a:prstClr val="black"/>
                </a:solidFill>
              </a:rPr>
              <a:t>(10 min.)</a:t>
            </a:r>
          </a:p>
          <a:p>
            <a:pPr marL="457200" indent="-457200">
              <a:buFont typeface="+mj-lt"/>
              <a:buAutoNum type="arabicPeriod" startAt="2"/>
              <a:defRPr/>
            </a:pPr>
            <a:endParaRPr sz="2400" b="1" dirty="0">
              <a:solidFill>
                <a:prstClr val="black"/>
              </a:solidFill>
            </a:endParaRPr>
          </a:p>
          <a:p>
            <a:pPr marL="457200" indent="-457200">
              <a:buFont typeface="+mj-lt"/>
              <a:buAutoNum type="arabicPeriod" startAt="2"/>
              <a:defRPr/>
            </a:pPr>
            <a:r>
              <a:rPr sz="2400" b="1" dirty="0">
                <a:solidFill>
                  <a:prstClr val="black"/>
                </a:solidFill>
              </a:rPr>
              <a:t>Collaboration Break Out </a:t>
            </a:r>
            <a:r>
              <a:rPr sz="2400" dirty="0">
                <a:solidFill>
                  <a:prstClr val="black"/>
                </a:solidFill>
              </a:rPr>
              <a:t>(30 min.)</a:t>
            </a:r>
          </a:p>
          <a:p>
            <a:pPr marL="457200" indent="-457200">
              <a:buFont typeface="+mj-lt"/>
              <a:buAutoNum type="arabicPeriod" startAt="2"/>
              <a:defRPr/>
            </a:pPr>
            <a:endParaRPr sz="2400" b="1" dirty="0">
              <a:solidFill>
                <a:prstClr val="black"/>
              </a:solidFill>
            </a:endParaRPr>
          </a:p>
          <a:p>
            <a:pPr marL="457200" indent="-457200">
              <a:buFont typeface="+mj-lt"/>
              <a:buAutoNum type="arabicPeriod" startAt="2"/>
              <a:defRPr/>
            </a:pPr>
            <a:r>
              <a:rPr sz="2400" b="1" dirty="0">
                <a:solidFill>
                  <a:prstClr val="black"/>
                </a:solidFill>
                <a:latin typeface="Arial"/>
                <a:cs typeface="Arial"/>
              </a:rPr>
              <a:t>Wrap Up </a:t>
            </a:r>
            <a:r>
              <a:rPr sz="2400" dirty="0">
                <a:solidFill>
                  <a:prstClr val="black"/>
                </a:solidFill>
                <a:latin typeface="Arial"/>
                <a:cs typeface="Arial"/>
              </a:rPr>
              <a:t>(10 min.)</a:t>
            </a:r>
          </a:p>
          <a:p>
            <a:pPr marL="457200" indent="-457200">
              <a:buFont typeface="+mj-lt"/>
              <a:buAutoNum type="arabicPeriod" startAt="2"/>
              <a:defRPr/>
            </a:pPr>
            <a:endParaRPr sz="2400" dirty="0">
              <a:solidFill>
                <a:prstClr val="black"/>
              </a:solidFill>
            </a:endParaRPr>
          </a:p>
          <a:p>
            <a:pPr marL="457200" indent="-457200">
              <a:buFont typeface="+mj-lt"/>
              <a:buAutoNum type="arabicPeriod" startAt="2"/>
              <a:defRPr/>
            </a:pPr>
            <a:r>
              <a:rPr sz="2400" b="1" dirty="0">
                <a:solidFill>
                  <a:prstClr val="black"/>
                </a:solidFill>
              </a:rPr>
              <a:t>Resources</a:t>
            </a:r>
            <a:br>
              <a:rPr lang="en-US" sz="2400" b="1" dirty="0">
                <a:solidFill>
                  <a:prstClr val="black"/>
                </a:solidFill>
              </a:rPr>
            </a:br>
            <a:endParaRPr lang="en-US" sz="2400" b="1" dirty="0">
              <a:solidFill>
                <a:prstClr val="black"/>
              </a:solidFill>
            </a:endParaRPr>
          </a:p>
          <a:p>
            <a:pPr marL="457200" indent="-457200">
              <a:buFont typeface="+mj-lt"/>
              <a:buAutoNum type="arabicPeriod" startAt="2"/>
              <a:defRPr/>
            </a:pPr>
            <a:r>
              <a:rPr lang="en-US" sz="2400" b="1" i="1" dirty="0">
                <a:solidFill>
                  <a:prstClr val="black"/>
                </a:solidFill>
              </a:rPr>
              <a:t>Tomorrow</a:t>
            </a:r>
            <a:r>
              <a:rPr lang="en-US" sz="2400" b="1" dirty="0">
                <a:solidFill>
                  <a:prstClr val="black"/>
                </a:solidFill>
              </a:rPr>
              <a:t>: </a:t>
            </a:r>
            <a:r>
              <a:rPr lang="en-US" sz="2400" dirty="0">
                <a:solidFill>
                  <a:prstClr val="black"/>
                </a:solidFill>
              </a:rPr>
              <a:t>Retaining Members</a:t>
            </a:r>
            <a:endParaRPr sz="2400" dirty="0">
              <a:solidFill>
                <a:prstClr val="black"/>
              </a:solidFill>
            </a:endParaRPr>
          </a:p>
        </p:txBody>
      </p:sp>
    </p:spTree>
    <p:extLst>
      <p:ext uri="{BB962C8B-B14F-4D97-AF65-F5344CB8AC3E}">
        <p14:creationId xmlns:p14="http://schemas.microsoft.com/office/powerpoint/2010/main" val="496495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sz="4000" b="1" u="sng" dirty="0">
                <a:solidFill>
                  <a:srgbClr val="2066AB"/>
                </a:solidFill>
                <a:latin typeface="+mn-lt"/>
              </a:rPr>
              <a:t>Recognition &amp; Reward</a:t>
            </a:r>
            <a:br>
              <a:rPr lang="en-US" sz="4000" b="1" u="sng" dirty="0">
                <a:solidFill>
                  <a:srgbClr val="2066AB"/>
                </a:solidFill>
                <a:latin typeface="+mn-lt"/>
              </a:rPr>
            </a:br>
            <a:r>
              <a:rPr lang="en-US" sz="4000" b="1" dirty="0">
                <a:solidFill>
                  <a:srgbClr val="2066AB"/>
                </a:solidFill>
                <a:latin typeface="+mn-lt"/>
              </a:rPr>
              <a:t>Earning CFE</a:t>
            </a:r>
            <a:endParaRPr lang="en-US" sz="4000" b="1" u="sng" dirty="0">
              <a:solidFill>
                <a:srgbClr val="2066AB"/>
              </a:solidFill>
              <a:latin typeface="+mn-lt"/>
            </a:endParaRPr>
          </a:p>
        </p:txBody>
      </p:sp>
      <p:pic>
        <p:nvPicPr>
          <p:cNvPr id="5" name="Picture 4">
            <a:extLst>
              <a:ext uri="{FF2B5EF4-FFF2-40B4-BE49-F238E27FC236}">
                <a16:creationId xmlns:a16="http://schemas.microsoft.com/office/drawing/2014/main" id="{A7A43B3B-F6E0-4595-A116-FF17D09CCE17}"/>
              </a:ext>
            </a:extLst>
          </p:cNvPr>
          <p:cNvPicPr>
            <a:picLocks noChangeAspect="1"/>
          </p:cNvPicPr>
          <p:nvPr/>
        </p:nvPicPr>
        <p:blipFill>
          <a:blip r:embed="rId3"/>
          <a:stretch>
            <a:fillRect/>
          </a:stretch>
        </p:blipFill>
        <p:spPr>
          <a:xfrm>
            <a:off x="6520197" y="126774"/>
            <a:ext cx="4604106" cy="5834783"/>
          </a:xfrm>
          <a:prstGeom prst="rect">
            <a:avLst/>
          </a:prstGeom>
        </p:spPr>
      </p:pic>
      <p:pic>
        <p:nvPicPr>
          <p:cNvPr id="6" name="Picture 5">
            <a:extLst>
              <a:ext uri="{FF2B5EF4-FFF2-40B4-BE49-F238E27FC236}">
                <a16:creationId xmlns:a16="http://schemas.microsoft.com/office/drawing/2014/main" id="{CF116497-BD01-425C-ABDC-C778C972677F}"/>
              </a:ext>
            </a:extLst>
          </p:cNvPr>
          <p:cNvPicPr>
            <a:picLocks noChangeAspect="1"/>
          </p:cNvPicPr>
          <p:nvPr/>
        </p:nvPicPr>
        <p:blipFill>
          <a:blip r:embed="rId4"/>
          <a:stretch>
            <a:fillRect/>
          </a:stretch>
        </p:blipFill>
        <p:spPr>
          <a:xfrm>
            <a:off x="1111578" y="2403618"/>
            <a:ext cx="4525652" cy="3557939"/>
          </a:xfrm>
          <a:prstGeom prst="rect">
            <a:avLst/>
          </a:prstGeom>
        </p:spPr>
      </p:pic>
      <p:sp>
        <p:nvSpPr>
          <p:cNvPr id="7" name="TextBox 6">
            <a:extLst>
              <a:ext uri="{FF2B5EF4-FFF2-40B4-BE49-F238E27FC236}">
                <a16:creationId xmlns:a16="http://schemas.microsoft.com/office/drawing/2014/main" id="{ED1A9C96-D227-4B88-A347-064963B2703D}"/>
              </a:ext>
            </a:extLst>
          </p:cNvPr>
          <p:cNvSpPr txBox="1"/>
          <p:nvPr/>
        </p:nvSpPr>
        <p:spPr>
          <a:xfrm>
            <a:off x="380999" y="1485932"/>
            <a:ext cx="3989102" cy="1384995"/>
          </a:xfrm>
          <a:prstGeom prst="rect">
            <a:avLst/>
          </a:prstGeom>
          <a:noFill/>
        </p:spPr>
        <p:txBody>
          <a:bodyPr wrap="square" rtlCol="0">
            <a:spAutoFit/>
          </a:bodyPr>
          <a:lstStyle/>
          <a:p>
            <a:pPr marL="342900" indent="-342900">
              <a:buFont typeface="Arial" panose="020B0604020202020204" pitchFamily="34" charset="0"/>
              <a:buChar char="•"/>
            </a:pPr>
            <a:r>
              <a:rPr lang="en-US" sz="2800" b="1" dirty="0"/>
              <a:t>Newsletters</a:t>
            </a:r>
          </a:p>
          <a:p>
            <a:pPr marL="342900" indent="-342900">
              <a:buFont typeface="Arial" panose="020B0604020202020204" pitchFamily="34" charset="0"/>
              <a:buChar char="•"/>
            </a:pPr>
            <a:r>
              <a:rPr lang="en-US" sz="2800" b="1" dirty="0"/>
              <a:t>Social media posts</a:t>
            </a:r>
          </a:p>
          <a:p>
            <a:endParaRPr lang="en-US" sz="2800" dirty="0"/>
          </a:p>
        </p:txBody>
      </p:sp>
    </p:spTree>
    <p:extLst>
      <p:ext uri="{BB962C8B-B14F-4D97-AF65-F5344CB8AC3E}">
        <p14:creationId xmlns:p14="http://schemas.microsoft.com/office/powerpoint/2010/main" val="3375173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D1A9C96-D227-4B88-A347-064963B2703D}"/>
              </a:ext>
            </a:extLst>
          </p:cNvPr>
          <p:cNvSpPr txBox="1"/>
          <p:nvPr/>
        </p:nvSpPr>
        <p:spPr>
          <a:xfrm>
            <a:off x="793423" y="1853578"/>
            <a:ext cx="3989102" cy="2677656"/>
          </a:xfrm>
          <a:prstGeom prst="rect">
            <a:avLst/>
          </a:prstGeom>
          <a:noFill/>
        </p:spPr>
        <p:txBody>
          <a:bodyPr wrap="square" rtlCol="0">
            <a:spAutoFit/>
          </a:bodyPr>
          <a:lstStyle/>
          <a:p>
            <a:pPr marL="342900" indent="-342900">
              <a:buFont typeface="Arial" panose="020B0604020202020204" pitchFamily="34" charset="0"/>
              <a:buChar char="•"/>
            </a:pPr>
            <a:r>
              <a:rPr lang="en-US" sz="2800" b="1" dirty="0"/>
              <a:t>Newsletters</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Social media posts</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Website</a:t>
            </a:r>
          </a:p>
          <a:p>
            <a:endParaRPr lang="en-US" sz="2800" dirty="0"/>
          </a:p>
        </p:txBody>
      </p:sp>
      <p:pic>
        <p:nvPicPr>
          <p:cNvPr id="4" name="Picture 3">
            <a:extLst>
              <a:ext uri="{FF2B5EF4-FFF2-40B4-BE49-F238E27FC236}">
                <a16:creationId xmlns:a16="http://schemas.microsoft.com/office/drawing/2014/main" id="{A5214E1F-F980-4B24-8928-AE6EFD45E7F1}"/>
              </a:ext>
            </a:extLst>
          </p:cNvPr>
          <p:cNvPicPr>
            <a:picLocks noChangeAspect="1"/>
          </p:cNvPicPr>
          <p:nvPr/>
        </p:nvPicPr>
        <p:blipFill>
          <a:blip r:embed="rId3"/>
          <a:stretch>
            <a:fillRect/>
          </a:stretch>
        </p:blipFill>
        <p:spPr>
          <a:xfrm>
            <a:off x="4329964" y="1017780"/>
            <a:ext cx="3720525" cy="4712665"/>
          </a:xfrm>
          <a:prstGeom prst="rect">
            <a:avLst/>
          </a:prstGeom>
        </p:spPr>
      </p:pic>
      <p:pic>
        <p:nvPicPr>
          <p:cNvPr id="7" name="Picture 6">
            <a:extLst>
              <a:ext uri="{FF2B5EF4-FFF2-40B4-BE49-F238E27FC236}">
                <a16:creationId xmlns:a16="http://schemas.microsoft.com/office/drawing/2014/main" id="{B3378D84-4971-467B-B46D-56778348ADB0}"/>
              </a:ext>
            </a:extLst>
          </p:cNvPr>
          <p:cNvPicPr>
            <a:picLocks noChangeAspect="1"/>
          </p:cNvPicPr>
          <p:nvPr/>
        </p:nvPicPr>
        <p:blipFill>
          <a:blip r:embed="rId4"/>
          <a:stretch>
            <a:fillRect/>
          </a:stretch>
        </p:blipFill>
        <p:spPr>
          <a:xfrm>
            <a:off x="8173231" y="23624"/>
            <a:ext cx="3872122" cy="5931286"/>
          </a:xfrm>
          <a:prstGeom prst="rect">
            <a:avLst/>
          </a:prstGeom>
        </p:spPr>
      </p:pic>
      <p:sp>
        <p:nvSpPr>
          <p:cNvPr id="11"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sz="4000" b="1" u="sng" dirty="0">
                <a:solidFill>
                  <a:srgbClr val="2066AB"/>
                </a:solidFill>
                <a:latin typeface="+mn-lt"/>
              </a:rPr>
              <a:t>Recognition &amp; Reward</a:t>
            </a:r>
            <a:br>
              <a:rPr lang="en-US" sz="4000" b="1" u="sng" dirty="0">
                <a:solidFill>
                  <a:srgbClr val="2066AB"/>
                </a:solidFill>
                <a:latin typeface="+mn-lt"/>
              </a:rPr>
            </a:br>
            <a:r>
              <a:rPr lang="en-US" sz="4000" b="1" dirty="0">
                <a:solidFill>
                  <a:srgbClr val="2066AB"/>
                </a:solidFill>
                <a:latin typeface="+mn-lt"/>
              </a:rPr>
              <a:t>Member Spotlights</a:t>
            </a:r>
            <a:endParaRPr lang="en-US" sz="4000" b="1" u="sng" dirty="0">
              <a:solidFill>
                <a:srgbClr val="2066AB"/>
              </a:solidFill>
              <a:latin typeface="+mn-lt"/>
            </a:endParaRPr>
          </a:p>
        </p:txBody>
      </p:sp>
      <p:sp>
        <p:nvSpPr>
          <p:cNvPr id="12"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Tree>
    <p:extLst>
      <p:ext uri="{BB962C8B-B14F-4D97-AF65-F5344CB8AC3E}">
        <p14:creationId xmlns:p14="http://schemas.microsoft.com/office/powerpoint/2010/main" val="2580236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D1A9C96-D227-4B88-A347-064963B2703D}"/>
              </a:ext>
            </a:extLst>
          </p:cNvPr>
          <p:cNvSpPr txBox="1"/>
          <p:nvPr/>
        </p:nvSpPr>
        <p:spPr>
          <a:xfrm>
            <a:off x="838200" y="1626757"/>
            <a:ext cx="6521777" cy="4401205"/>
          </a:xfrm>
          <a:prstGeom prst="rect">
            <a:avLst/>
          </a:prstGeom>
          <a:noFill/>
        </p:spPr>
        <p:txBody>
          <a:bodyPr wrap="square" rtlCol="0">
            <a:spAutoFit/>
          </a:bodyPr>
          <a:lstStyle/>
          <a:p>
            <a:pPr marL="342900" indent="-342900">
              <a:buFont typeface="Arial" panose="020B0604020202020204" pitchFamily="34" charset="0"/>
              <a:buChar char="•"/>
            </a:pPr>
            <a:r>
              <a:rPr lang="en-US" sz="2800" b="1" dirty="0"/>
              <a:t>Members receive points for:</a:t>
            </a:r>
          </a:p>
          <a:p>
            <a:pPr marL="800100" lvl="1" indent="-342900">
              <a:buFont typeface="Arial" panose="020B0604020202020204" pitchFamily="34" charset="0"/>
              <a:buChar char="•"/>
            </a:pPr>
            <a:endParaRPr lang="en-US" sz="2800" b="1" dirty="0"/>
          </a:p>
          <a:p>
            <a:pPr marL="800100" lvl="1" indent="-342900">
              <a:buFont typeface="Arial" panose="020B0604020202020204" pitchFamily="34" charset="0"/>
              <a:buChar char="•"/>
            </a:pPr>
            <a:r>
              <a:rPr lang="en-US" sz="2800" b="1" dirty="0"/>
              <a:t>Attending training events</a:t>
            </a:r>
          </a:p>
          <a:p>
            <a:pPr marL="800100" lvl="1" indent="-342900">
              <a:buFont typeface="Arial" panose="020B0604020202020204" pitchFamily="34" charset="0"/>
              <a:buChar char="•"/>
            </a:pPr>
            <a:endParaRPr lang="en-US" sz="2800" b="1" dirty="0"/>
          </a:p>
          <a:p>
            <a:pPr marL="800100" lvl="1" indent="-342900">
              <a:buFont typeface="Arial" panose="020B0604020202020204" pitchFamily="34" charset="0"/>
              <a:buChar char="•"/>
            </a:pPr>
            <a:r>
              <a:rPr lang="en-US" sz="2800" b="1" dirty="0"/>
              <a:t>Referring a new member</a:t>
            </a:r>
          </a:p>
          <a:p>
            <a:pPr marL="800100" lvl="1" indent="-342900">
              <a:buFont typeface="Arial" panose="020B0604020202020204" pitchFamily="34" charset="0"/>
              <a:buChar char="•"/>
            </a:pPr>
            <a:endParaRPr lang="en-US" sz="2800" b="1" dirty="0"/>
          </a:p>
          <a:p>
            <a:pPr marL="800100" lvl="1" indent="-342900">
              <a:buFont typeface="Arial" panose="020B0604020202020204" pitchFamily="34" charset="0"/>
              <a:buChar char="•"/>
            </a:pPr>
            <a:r>
              <a:rPr lang="en-US" sz="2800" b="1" dirty="0"/>
              <a:t>Following/posting on social media</a:t>
            </a:r>
          </a:p>
          <a:p>
            <a:pPr marL="800100" lvl="1" indent="-342900">
              <a:buFont typeface="Arial" panose="020B0604020202020204" pitchFamily="34" charset="0"/>
              <a:buChar char="•"/>
            </a:pPr>
            <a:endParaRPr lang="en-US" sz="2800" b="1" dirty="0"/>
          </a:p>
          <a:p>
            <a:pPr marL="800100" lvl="1" indent="-342900">
              <a:buFont typeface="Arial" panose="020B0604020202020204" pitchFamily="34" charset="0"/>
              <a:buChar char="•"/>
            </a:pPr>
            <a:r>
              <a:rPr lang="en-US" sz="2800" b="1" dirty="0"/>
              <a:t>Volunteering</a:t>
            </a:r>
          </a:p>
          <a:p>
            <a:endParaRPr lang="en-US" sz="2800" dirty="0"/>
          </a:p>
        </p:txBody>
      </p:sp>
      <p:sp>
        <p:nvSpPr>
          <p:cNvPr id="11"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sz="4000" b="1" u="sng" dirty="0">
                <a:solidFill>
                  <a:srgbClr val="2066AB"/>
                </a:solidFill>
                <a:latin typeface="+mn-lt"/>
              </a:rPr>
              <a:t>Recognition &amp; Reward</a:t>
            </a:r>
            <a:br>
              <a:rPr lang="en-US" sz="4000" b="1" u="sng" dirty="0">
                <a:solidFill>
                  <a:srgbClr val="2066AB"/>
                </a:solidFill>
                <a:latin typeface="+mn-lt"/>
              </a:rPr>
            </a:br>
            <a:r>
              <a:rPr lang="en-US" sz="4000" b="1" dirty="0">
                <a:solidFill>
                  <a:srgbClr val="2066AB"/>
                </a:solidFill>
                <a:latin typeface="+mn-lt"/>
              </a:rPr>
              <a:t>Member Point System</a:t>
            </a:r>
            <a:endParaRPr lang="en-US" sz="4000" b="1" u="sng" dirty="0">
              <a:solidFill>
                <a:srgbClr val="2066AB"/>
              </a:solidFill>
              <a:latin typeface="+mn-lt"/>
            </a:endParaRPr>
          </a:p>
        </p:txBody>
      </p:sp>
      <p:sp>
        <p:nvSpPr>
          <p:cNvPr id="12"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pic>
        <p:nvPicPr>
          <p:cNvPr id="8" name="Graphic 7" descr="Trophy">
            <a:extLst>
              <a:ext uri="{FF2B5EF4-FFF2-40B4-BE49-F238E27FC236}">
                <a16:creationId xmlns:a16="http://schemas.microsoft.com/office/drawing/2014/main" id="{9DDC185C-3385-4B42-96C4-5BE9F0A42635}"/>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416" y="1244259"/>
            <a:ext cx="3726259" cy="3726259"/>
          </a:xfrm>
          <a:prstGeom prst="rect">
            <a:avLst/>
          </a:prstGeom>
        </p:spPr>
      </p:pic>
    </p:spTree>
    <p:extLst>
      <p:ext uri="{BB962C8B-B14F-4D97-AF65-F5344CB8AC3E}">
        <p14:creationId xmlns:p14="http://schemas.microsoft.com/office/powerpoint/2010/main" val="3530148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5" name="Picture 4" descr="A screenshot of a cell phone&#10;&#10;Description automatically generated">
            <a:extLst>
              <a:ext uri="{FF2B5EF4-FFF2-40B4-BE49-F238E27FC236}">
                <a16:creationId xmlns:a16="http://schemas.microsoft.com/office/drawing/2014/main" id="{A768D7B5-6E37-B549-A608-00A04138B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10160000" cy="5715000"/>
          </a:xfrm>
          <a:prstGeom prst="rect">
            <a:avLst/>
          </a:prstGeom>
        </p:spPr>
      </p:pic>
    </p:spTree>
    <p:extLst>
      <p:ext uri="{BB962C8B-B14F-4D97-AF65-F5344CB8AC3E}">
        <p14:creationId xmlns:p14="http://schemas.microsoft.com/office/powerpoint/2010/main" val="1556062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D1A9C96-D227-4B88-A347-064963B2703D}"/>
              </a:ext>
            </a:extLst>
          </p:cNvPr>
          <p:cNvSpPr txBox="1"/>
          <p:nvPr/>
        </p:nvSpPr>
        <p:spPr>
          <a:xfrm>
            <a:off x="483870" y="1533689"/>
            <a:ext cx="5436869" cy="954107"/>
          </a:xfrm>
          <a:prstGeom prst="rect">
            <a:avLst/>
          </a:prstGeom>
          <a:noFill/>
        </p:spPr>
        <p:txBody>
          <a:bodyPr wrap="square" rtlCol="0">
            <a:spAutoFit/>
          </a:bodyPr>
          <a:lstStyle/>
          <a:p>
            <a:pPr marL="342900" indent="-342900">
              <a:buFont typeface="Arial" panose="020B0604020202020204" pitchFamily="34" charset="0"/>
              <a:buChar char="•"/>
            </a:pPr>
            <a:r>
              <a:rPr lang="en-US" sz="2800" b="1" dirty="0"/>
              <a:t>Help make sure members have plenty of training opportunities</a:t>
            </a:r>
            <a:endParaRPr lang="en-US" sz="2800" dirty="0"/>
          </a:p>
        </p:txBody>
      </p:sp>
      <p:sp>
        <p:nvSpPr>
          <p:cNvPr id="11"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sz="4000" b="1" u="sng" dirty="0">
                <a:solidFill>
                  <a:srgbClr val="2066AB"/>
                </a:solidFill>
                <a:latin typeface="+mn-lt"/>
              </a:rPr>
              <a:t>Communication</a:t>
            </a:r>
            <a:br>
              <a:rPr lang="en-US" sz="4000" b="1" u="sng" dirty="0">
                <a:solidFill>
                  <a:srgbClr val="2066AB"/>
                </a:solidFill>
                <a:latin typeface="+mn-lt"/>
              </a:rPr>
            </a:br>
            <a:r>
              <a:rPr lang="en-US" sz="4000" b="1" dirty="0">
                <a:solidFill>
                  <a:srgbClr val="2066AB"/>
                </a:solidFill>
                <a:latin typeface="+mn-lt"/>
              </a:rPr>
              <a:t>Share Other Training</a:t>
            </a:r>
            <a:endParaRPr lang="en-US" sz="4000" b="1" u="sng" dirty="0">
              <a:solidFill>
                <a:srgbClr val="2066AB"/>
              </a:solidFill>
              <a:latin typeface="+mn-lt"/>
            </a:endParaRPr>
          </a:p>
        </p:txBody>
      </p:sp>
      <p:sp>
        <p:nvSpPr>
          <p:cNvPr id="12"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pic>
        <p:nvPicPr>
          <p:cNvPr id="7" name="Picture 6">
            <a:extLst>
              <a:ext uri="{FF2B5EF4-FFF2-40B4-BE49-F238E27FC236}">
                <a16:creationId xmlns:a16="http://schemas.microsoft.com/office/drawing/2014/main" id="{2BAD44BD-16A1-4EE6-9FC5-0542788F3E3B}"/>
              </a:ext>
            </a:extLst>
          </p:cNvPr>
          <p:cNvPicPr>
            <a:picLocks noChangeAspect="1"/>
          </p:cNvPicPr>
          <p:nvPr/>
        </p:nvPicPr>
        <p:blipFill>
          <a:blip r:embed="rId3"/>
          <a:stretch>
            <a:fillRect/>
          </a:stretch>
        </p:blipFill>
        <p:spPr>
          <a:xfrm>
            <a:off x="6789421" y="64530"/>
            <a:ext cx="4258853" cy="5894443"/>
          </a:xfrm>
          <a:prstGeom prst="rect">
            <a:avLst/>
          </a:prstGeom>
        </p:spPr>
      </p:pic>
      <p:pic>
        <p:nvPicPr>
          <p:cNvPr id="4" name="Picture 3"/>
          <p:cNvPicPr>
            <a:picLocks noChangeAspect="1"/>
          </p:cNvPicPr>
          <p:nvPr/>
        </p:nvPicPr>
        <p:blipFill>
          <a:blip r:embed="rId4"/>
          <a:stretch>
            <a:fillRect/>
          </a:stretch>
        </p:blipFill>
        <p:spPr>
          <a:xfrm>
            <a:off x="483870" y="2778442"/>
            <a:ext cx="6225898" cy="2388481"/>
          </a:xfrm>
          <a:prstGeom prst="rect">
            <a:avLst/>
          </a:prstGeom>
        </p:spPr>
      </p:pic>
    </p:spTree>
    <p:extLst>
      <p:ext uri="{BB962C8B-B14F-4D97-AF65-F5344CB8AC3E}">
        <p14:creationId xmlns:p14="http://schemas.microsoft.com/office/powerpoint/2010/main" val="3310640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sz="4000" b="1" u="sng" dirty="0">
                <a:solidFill>
                  <a:srgbClr val="2066AB"/>
                </a:solidFill>
                <a:latin typeface="+mn-lt"/>
              </a:rPr>
              <a:t>Communication</a:t>
            </a:r>
            <a:br>
              <a:rPr lang="en-US" sz="4000" b="1" u="sng" dirty="0">
                <a:solidFill>
                  <a:srgbClr val="2066AB"/>
                </a:solidFill>
                <a:latin typeface="+mn-lt"/>
              </a:rPr>
            </a:br>
            <a:r>
              <a:rPr lang="en-US" sz="4000" b="1" dirty="0">
                <a:solidFill>
                  <a:srgbClr val="2066AB"/>
                </a:solidFill>
                <a:latin typeface="+mn-lt"/>
              </a:rPr>
              <a:t>Share ACFE Resources</a:t>
            </a:r>
          </a:p>
        </p:txBody>
      </p:sp>
      <p:sp>
        <p:nvSpPr>
          <p:cNvPr id="12"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pic>
        <p:nvPicPr>
          <p:cNvPr id="9" name="Picture 8">
            <a:extLst>
              <a:ext uri="{FF2B5EF4-FFF2-40B4-BE49-F238E27FC236}">
                <a16:creationId xmlns:a16="http://schemas.microsoft.com/office/drawing/2014/main" id="{49048385-D3A3-4FD7-A9AF-22FD44504180}"/>
              </a:ext>
            </a:extLst>
          </p:cNvPr>
          <p:cNvPicPr>
            <a:picLocks noChangeAspect="1"/>
          </p:cNvPicPr>
          <p:nvPr/>
        </p:nvPicPr>
        <p:blipFill>
          <a:blip r:embed="rId3"/>
          <a:stretch>
            <a:fillRect/>
          </a:stretch>
        </p:blipFill>
        <p:spPr>
          <a:xfrm>
            <a:off x="598168" y="1485095"/>
            <a:ext cx="5025391" cy="4394965"/>
          </a:xfrm>
          <a:prstGeom prst="rect">
            <a:avLst/>
          </a:prstGeom>
        </p:spPr>
      </p:pic>
      <p:pic>
        <p:nvPicPr>
          <p:cNvPr id="4" name="Picture 3"/>
          <p:cNvPicPr>
            <a:picLocks noChangeAspect="1"/>
          </p:cNvPicPr>
          <p:nvPr/>
        </p:nvPicPr>
        <p:blipFill>
          <a:blip r:embed="rId4"/>
          <a:stretch>
            <a:fillRect/>
          </a:stretch>
        </p:blipFill>
        <p:spPr>
          <a:xfrm>
            <a:off x="5803582" y="1113472"/>
            <a:ext cx="6276975" cy="4333875"/>
          </a:xfrm>
          <a:prstGeom prst="rect">
            <a:avLst/>
          </a:prstGeom>
        </p:spPr>
      </p:pic>
    </p:spTree>
    <p:extLst>
      <p:ext uri="{BB962C8B-B14F-4D97-AF65-F5344CB8AC3E}">
        <p14:creationId xmlns:p14="http://schemas.microsoft.com/office/powerpoint/2010/main" val="3945800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sz="4000" b="1" u="sng" dirty="0">
                <a:solidFill>
                  <a:srgbClr val="2066AB"/>
                </a:solidFill>
                <a:latin typeface="+mn-lt"/>
              </a:rPr>
              <a:t>Communication</a:t>
            </a:r>
            <a:br>
              <a:rPr lang="en-US" sz="4000" b="1" u="sng" dirty="0">
                <a:solidFill>
                  <a:srgbClr val="2066AB"/>
                </a:solidFill>
                <a:latin typeface="+mn-lt"/>
              </a:rPr>
            </a:br>
            <a:r>
              <a:rPr lang="en-US" sz="4000" b="1" dirty="0">
                <a:solidFill>
                  <a:srgbClr val="2066AB"/>
                </a:solidFill>
                <a:latin typeface="+mn-lt"/>
              </a:rPr>
              <a:t>Public Awareness Campaign</a:t>
            </a:r>
          </a:p>
        </p:txBody>
      </p:sp>
      <p:sp>
        <p:nvSpPr>
          <p:cNvPr id="12"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6" name="TextBox 5">
            <a:extLst>
              <a:ext uri="{FF2B5EF4-FFF2-40B4-BE49-F238E27FC236}">
                <a16:creationId xmlns:a16="http://schemas.microsoft.com/office/drawing/2014/main" id="{267255E1-B353-44D4-898E-C6721BF9A4B7}"/>
              </a:ext>
            </a:extLst>
          </p:cNvPr>
          <p:cNvSpPr txBox="1"/>
          <p:nvPr/>
        </p:nvSpPr>
        <p:spPr>
          <a:xfrm>
            <a:off x="457200" y="1769745"/>
            <a:ext cx="3803515" cy="2677656"/>
          </a:xfrm>
          <a:prstGeom prst="rect">
            <a:avLst/>
          </a:prstGeom>
          <a:noFill/>
        </p:spPr>
        <p:txBody>
          <a:bodyPr wrap="square" rtlCol="0">
            <a:spAutoFit/>
          </a:bodyPr>
          <a:lstStyle/>
          <a:p>
            <a:pPr marL="342900" indent="-342900">
              <a:buFont typeface="Arial" panose="020B0604020202020204" pitchFamily="34" charset="0"/>
              <a:buChar char="•"/>
            </a:pPr>
            <a:r>
              <a:rPr lang="en-US" sz="2800" b="1" dirty="0"/>
              <a:t>Think Tank</a:t>
            </a:r>
          </a:p>
          <a:p>
            <a:pPr marL="342900" indent="-342900">
              <a:buFont typeface="Arial" panose="020B0604020202020204" pitchFamily="34" charset="0"/>
              <a:buChar char="•"/>
            </a:pPr>
            <a:r>
              <a:rPr lang="en-US" sz="2800" b="1" dirty="0"/>
              <a:t>Billboards</a:t>
            </a:r>
          </a:p>
          <a:p>
            <a:pPr marL="342900" indent="-342900">
              <a:buFont typeface="Arial" panose="020B0604020202020204" pitchFamily="34" charset="0"/>
              <a:buChar char="•"/>
            </a:pPr>
            <a:r>
              <a:rPr lang="en-US" sz="2800" b="1" dirty="0"/>
              <a:t>Social Media</a:t>
            </a:r>
          </a:p>
          <a:p>
            <a:pPr marL="342900" indent="-342900">
              <a:buFont typeface="Arial" panose="020B0604020202020204" pitchFamily="34" charset="0"/>
              <a:buChar char="•"/>
            </a:pPr>
            <a:r>
              <a:rPr lang="en-US" sz="2800" b="1" dirty="0"/>
              <a:t>Proclamations</a:t>
            </a:r>
          </a:p>
          <a:p>
            <a:pPr marL="342900" indent="-342900">
              <a:buFont typeface="Arial" panose="020B0604020202020204" pitchFamily="34" charset="0"/>
              <a:buChar char="•"/>
            </a:pPr>
            <a:r>
              <a:rPr lang="en-US" sz="2800" b="1" dirty="0"/>
              <a:t>Articles</a:t>
            </a:r>
          </a:p>
          <a:p>
            <a:endParaRPr lang="en-US" sz="2800" dirty="0"/>
          </a:p>
        </p:txBody>
      </p:sp>
      <p:pic>
        <p:nvPicPr>
          <p:cNvPr id="7" name="Picture 6">
            <a:extLst>
              <a:ext uri="{FF2B5EF4-FFF2-40B4-BE49-F238E27FC236}">
                <a16:creationId xmlns:a16="http://schemas.microsoft.com/office/drawing/2014/main" id="{FD0A3849-FE12-4AA7-9BE5-7010100BB077}"/>
              </a:ext>
            </a:extLst>
          </p:cNvPr>
          <p:cNvPicPr>
            <a:picLocks noChangeAspect="1"/>
          </p:cNvPicPr>
          <p:nvPr/>
        </p:nvPicPr>
        <p:blipFill>
          <a:blip r:embed="rId3"/>
          <a:stretch>
            <a:fillRect/>
          </a:stretch>
        </p:blipFill>
        <p:spPr>
          <a:xfrm>
            <a:off x="6481762" y="755088"/>
            <a:ext cx="5438775" cy="3514725"/>
          </a:xfrm>
          <a:prstGeom prst="rect">
            <a:avLst/>
          </a:prstGeom>
        </p:spPr>
      </p:pic>
      <p:pic>
        <p:nvPicPr>
          <p:cNvPr id="10" name="Picture 2" descr="https://centralohiocfe.com/wp-content/uploads/2019/09/big-consequences-300x225.jpg">
            <a:extLst>
              <a:ext uri="{FF2B5EF4-FFF2-40B4-BE49-F238E27FC236}">
                <a16:creationId xmlns:a16="http://schemas.microsoft.com/office/drawing/2014/main" id="{5D22C61A-D5FB-4EC3-AAC5-3296F146E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794" y="2720340"/>
            <a:ext cx="3629025" cy="272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41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C125AEB-E6DD-2E42-B0E9-186224454BE9}"/>
              </a:ext>
            </a:extLst>
          </p:cNvPr>
          <p:cNvSpPr>
            <a:spLocks noGrp="1"/>
          </p:cNvSpPr>
          <p:nvPr>
            <p:ph type="title"/>
          </p:nvPr>
        </p:nvSpPr>
        <p:spPr>
          <a:xfrm>
            <a:off x="380999" y="409873"/>
            <a:ext cx="11368177" cy="960117"/>
          </a:xfrm>
        </p:spPr>
        <p:txBody>
          <a:bodyPr>
            <a:normAutofit fontScale="90000"/>
          </a:bodyPr>
          <a:lstStyle/>
          <a:p>
            <a:r>
              <a:rPr lang="en-US" sz="4000" b="1" u="sng" dirty="0">
                <a:solidFill>
                  <a:srgbClr val="2066AB"/>
                </a:solidFill>
                <a:latin typeface="+mn-lt"/>
              </a:rPr>
              <a:t>Communication</a:t>
            </a:r>
            <a:br>
              <a:rPr lang="en-US" sz="4000" b="1" u="sng" dirty="0">
                <a:solidFill>
                  <a:srgbClr val="2066AB"/>
                </a:solidFill>
                <a:latin typeface="+mn-lt"/>
              </a:rPr>
            </a:br>
            <a:r>
              <a:rPr lang="en-US" sz="4000" b="1" dirty="0">
                <a:solidFill>
                  <a:srgbClr val="2066AB"/>
                </a:solidFill>
                <a:latin typeface="+mn-lt"/>
              </a:rPr>
              <a:t>Fun</a:t>
            </a:r>
          </a:p>
        </p:txBody>
      </p:sp>
      <p:sp>
        <p:nvSpPr>
          <p:cNvPr id="12"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pic>
        <p:nvPicPr>
          <p:cNvPr id="8" name="Picture 7">
            <a:extLst>
              <a:ext uri="{FF2B5EF4-FFF2-40B4-BE49-F238E27FC236}">
                <a16:creationId xmlns:a16="http://schemas.microsoft.com/office/drawing/2014/main" id="{C9CEDB1E-BE61-4F3D-8112-36B3CF1D0ED9}"/>
              </a:ext>
            </a:extLst>
          </p:cNvPr>
          <p:cNvPicPr>
            <a:picLocks noChangeAspect="1"/>
          </p:cNvPicPr>
          <p:nvPr/>
        </p:nvPicPr>
        <p:blipFill>
          <a:blip r:embed="rId3"/>
          <a:stretch>
            <a:fillRect/>
          </a:stretch>
        </p:blipFill>
        <p:spPr>
          <a:xfrm>
            <a:off x="6077140" y="125730"/>
            <a:ext cx="5722240" cy="5317125"/>
          </a:xfrm>
          <a:prstGeom prst="rect">
            <a:avLst/>
          </a:prstGeom>
        </p:spPr>
      </p:pic>
      <p:pic>
        <p:nvPicPr>
          <p:cNvPr id="9" name="Picture 8">
            <a:extLst>
              <a:ext uri="{FF2B5EF4-FFF2-40B4-BE49-F238E27FC236}">
                <a16:creationId xmlns:a16="http://schemas.microsoft.com/office/drawing/2014/main" id="{7F0C4771-7FE8-438A-9CA7-B55B074C9934}"/>
              </a:ext>
            </a:extLst>
          </p:cNvPr>
          <p:cNvPicPr>
            <a:picLocks noChangeAspect="1"/>
          </p:cNvPicPr>
          <p:nvPr/>
        </p:nvPicPr>
        <p:blipFill>
          <a:blip r:embed="rId4"/>
          <a:stretch>
            <a:fillRect/>
          </a:stretch>
        </p:blipFill>
        <p:spPr>
          <a:xfrm>
            <a:off x="487196" y="2826394"/>
            <a:ext cx="6532286" cy="3037587"/>
          </a:xfrm>
          <a:prstGeom prst="rect">
            <a:avLst/>
          </a:prstGeom>
        </p:spPr>
      </p:pic>
      <p:sp>
        <p:nvSpPr>
          <p:cNvPr id="13" name="TextBox 12">
            <a:extLst>
              <a:ext uri="{FF2B5EF4-FFF2-40B4-BE49-F238E27FC236}">
                <a16:creationId xmlns:a16="http://schemas.microsoft.com/office/drawing/2014/main" id="{267255E1-B353-44D4-898E-C6721BF9A4B7}"/>
              </a:ext>
            </a:extLst>
          </p:cNvPr>
          <p:cNvSpPr txBox="1"/>
          <p:nvPr/>
        </p:nvSpPr>
        <p:spPr>
          <a:xfrm>
            <a:off x="487196" y="1341663"/>
            <a:ext cx="8451064" cy="1815882"/>
          </a:xfrm>
          <a:prstGeom prst="rect">
            <a:avLst/>
          </a:prstGeom>
          <a:noFill/>
        </p:spPr>
        <p:txBody>
          <a:bodyPr wrap="square" rtlCol="0">
            <a:spAutoFit/>
          </a:bodyPr>
          <a:lstStyle/>
          <a:p>
            <a:pPr marL="342900" indent="-342900">
              <a:buFont typeface="Arial" panose="020B0604020202020204" pitchFamily="34" charset="0"/>
              <a:buChar char="•"/>
            </a:pPr>
            <a:r>
              <a:rPr lang="en-US" sz="2800" b="1" dirty="0"/>
              <a:t>Rough Monday Morning?</a:t>
            </a:r>
          </a:p>
          <a:p>
            <a:pPr marL="342900" indent="-342900">
              <a:buFont typeface="Arial" panose="020B0604020202020204" pitchFamily="34" charset="0"/>
              <a:buChar char="•"/>
            </a:pPr>
            <a:r>
              <a:rPr lang="en-US" sz="2800" b="1" dirty="0"/>
              <a:t>Taco Tuesday</a:t>
            </a:r>
          </a:p>
          <a:p>
            <a:pPr marL="342900" indent="-342900">
              <a:buFont typeface="Arial" panose="020B0604020202020204" pitchFamily="34" charset="0"/>
              <a:buChar char="•"/>
            </a:pPr>
            <a:r>
              <a:rPr lang="en-US" sz="2800" b="1" dirty="0"/>
              <a:t>Board Member #TBT</a:t>
            </a:r>
          </a:p>
          <a:p>
            <a:endParaRPr lang="en-US" sz="2800" dirty="0"/>
          </a:p>
        </p:txBody>
      </p:sp>
    </p:spTree>
    <p:extLst>
      <p:ext uri="{BB962C8B-B14F-4D97-AF65-F5344CB8AC3E}">
        <p14:creationId xmlns:p14="http://schemas.microsoft.com/office/powerpoint/2010/main" val="21765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C125AEB-E6DD-2E42-B0E9-186224454BE9}"/>
              </a:ext>
            </a:extLst>
          </p:cNvPr>
          <p:cNvSpPr>
            <a:spLocks noGrp="1"/>
          </p:cNvSpPr>
          <p:nvPr>
            <p:ph type="title"/>
          </p:nvPr>
        </p:nvSpPr>
        <p:spPr>
          <a:xfrm>
            <a:off x="380999" y="409873"/>
            <a:ext cx="11368177" cy="960117"/>
          </a:xfrm>
        </p:spPr>
        <p:txBody>
          <a:bodyPr>
            <a:normAutofit fontScale="90000"/>
          </a:bodyPr>
          <a:lstStyle/>
          <a:p>
            <a:r>
              <a:rPr lang="en-US" sz="4000" b="1" u="sng" dirty="0">
                <a:solidFill>
                  <a:srgbClr val="2066AB"/>
                </a:solidFill>
                <a:latin typeface="+mn-lt"/>
              </a:rPr>
              <a:t>Communication</a:t>
            </a:r>
            <a:br>
              <a:rPr lang="en-US" sz="4000" b="1" u="sng" dirty="0">
                <a:solidFill>
                  <a:srgbClr val="2066AB"/>
                </a:solidFill>
                <a:latin typeface="+mn-lt"/>
              </a:rPr>
            </a:br>
            <a:r>
              <a:rPr lang="en-US" sz="4000" b="1" dirty="0">
                <a:solidFill>
                  <a:srgbClr val="2066AB"/>
                </a:solidFill>
                <a:latin typeface="+mn-lt"/>
              </a:rPr>
              <a:t>Videos</a:t>
            </a:r>
          </a:p>
        </p:txBody>
      </p:sp>
      <p:sp>
        <p:nvSpPr>
          <p:cNvPr id="12"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pic>
        <p:nvPicPr>
          <p:cNvPr id="2" name="Picture 1">
            <a:hlinkClick r:id="rId3"/>
          </p:cNvPr>
          <p:cNvPicPr>
            <a:picLocks noChangeAspect="1"/>
          </p:cNvPicPr>
          <p:nvPr/>
        </p:nvPicPr>
        <p:blipFill>
          <a:blip r:embed="rId4"/>
          <a:stretch>
            <a:fillRect/>
          </a:stretch>
        </p:blipFill>
        <p:spPr>
          <a:xfrm>
            <a:off x="1976438" y="1327488"/>
            <a:ext cx="3658552" cy="4558304"/>
          </a:xfrm>
          <a:prstGeom prst="rect">
            <a:avLst/>
          </a:prstGeom>
        </p:spPr>
      </p:pic>
      <p:pic>
        <p:nvPicPr>
          <p:cNvPr id="3" name="Picture 2"/>
          <p:cNvPicPr>
            <a:picLocks noChangeAspect="1"/>
          </p:cNvPicPr>
          <p:nvPr/>
        </p:nvPicPr>
        <p:blipFill>
          <a:blip r:embed="rId5"/>
          <a:stretch>
            <a:fillRect/>
          </a:stretch>
        </p:blipFill>
        <p:spPr>
          <a:xfrm>
            <a:off x="6728027" y="15631"/>
            <a:ext cx="4679113" cy="5870161"/>
          </a:xfrm>
          <a:prstGeom prst="rect">
            <a:avLst/>
          </a:prstGeom>
        </p:spPr>
      </p:pic>
    </p:spTree>
    <p:extLst>
      <p:ext uri="{BB962C8B-B14F-4D97-AF65-F5344CB8AC3E}">
        <p14:creationId xmlns:p14="http://schemas.microsoft.com/office/powerpoint/2010/main" val="2181559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sz="4000" b="1" u="sng" dirty="0">
                <a:solidFill>
                  <a:srgbClr val="2066AB"/>
                </a:solidFill>
                <a:latin typeface="+mn-lt"/>
              </a:rPr>
              <a:t>Surveys</a:t>
            </a:r>
            <a:br>
              <a:rPr lang="en-US" sz="4000" b="1" u="sng" dirty="0">
                <a:solidFill>
                  <a:srgbClr val="2066AB"/>
                </a:solidFill>
                <a:latin typeface="+mn-lt"/>
              </a:rPr>
            </a:br>
            <a:r>
              <a:rPr lang="en-US" sz="4000" b="1" dirty="0">
                <a:solidFill>
                  <a:srgbClr val="2066AB"/>
                </a:solidFill>
                <a:latin typeface="+mn-lt"/>
              </a:rPr>
              <a:t>Expectations vs. Experience</a:t>
            </a:r>
          </a:p>
        </p:txBody>
      </p:sp>
      <p:sp>
        <p:nvSpPr>
          <p:cNvPr id="12"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pic>
        <p:nvPicPr>
          <p:cNvPr id="8" name="Graphic 3" descr="Clipboard">
            <a:extLst>
              <a:ext uri="{FF2B5EF4-FFF2-40B4-BE49-F238E27FC236}">
                <a16:creationId xmlns:a16="http://schemas.microsoft.com/office/drawing/2014/main" id="{BCE8D98F-024C-400D-933D-3889C9514471}"/>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0024" y="1404280"/>
            <a:ext cx="4343400" cy="4343400"/>
          </a:xfrm>
          <a:prstGeom prst="rect">
            <a:avLst/>
          </a:prstGeom>
        </p:spPr>
      </p:pic>
      <p:pic>
        <p:nvPicPr>
          <p:cNvPr id="2" name="Picture 1">
            <a:extLst>
              <a:ext uri="{FF2B5EF4-FFF2-40B4-BE49-F238E27FC236}">
                <a16:creationId xmlns:a16="http://schemas.microsoft.com/office/drawing/2014/main" id="{DDC49A64-BA95-6743-BCD1-E626EF9E8A56}"/>
              </a:ext>
            </a:extLst>
          </p:cNvPr>
          <p:cNvPicPr>
            <a:picLocks noChangeAspect="1"/>
          </p:cNvPicPr>
          <p:nvPr/>
        </p:nvPicPr>
        <p:blipFill>
          <a:blip r:embed="rId5"/>
          <a:stretch>
            <a:fillRect/>
          </a:stretch>
        </p:blipFill>
        <p:spPr>
          <a:xfrm>
            <a:off x="380999" y="1869994"/>
            <a:ext cx="5190724" cy="3411971"/>
          </a:xfrm>
          <a:prstGeom prst="rect">
            <a:avLst/>
          </a:prstGeom>
        </p:spPr>
      </p:pic>
    </p:spTree>
    <p:extLst>
      <p:ext uri="{BB962C8B-B14F-4D97-AF65-F5344CB8AC3E}">
        <p14:creationId xmlns:p14="http://schemas.microsoft.com/office/powerpoint/2010/main" val="117820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838200" y="6162516"/>
            <a:ext cx="3892826" cy="365125"/>
          </a:xfrm>
        </p:spPr>
        <p:txBody>
          <a:bodyPr/>
          <a:lstStyle/>
          <a:p>
            <a:r>
              <a:rPr lang="en-US" dirty="0">
                <a:solidFill>
                  <a:prstClr val="white"/>
                </a:solidFill>
                <a:cs typeface="Calibri"/>
              </a:rPr>
              <a:t>© 2020 Association of Certified Fraud Examiners, Inc.</a:t>
            </a:r>
          </a:p>
        </p:txBody>
      </p:sp>
      <p:pic>
        <p:nvPicPr>
          <p:cNvPr id="4" name="Picture 3">
            <a:extLst>
              <a:ext uri="{FF2B5EF4-FFF2-40B4-BE49-F238E27FC236}">
                <a16:creationId xmlns:a16="http://schemas.microsoft.com/office/drawing/2014/main" id="{30E6D285-AC17-2049-9A87-AEDF622AA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10160000" cy="5715000"/>
          </a:xfrm>
          <a:prstGeom prst="rect">
            <a:avLst/>
          </a:prstGeom>
        </p:spPr>
      </p:pic>
    </p:spTree>
    <p:extLst>
      <p:ext uri="{BB962C8B-B14F-4D97-AF65-F5344CB8AC3E}">
        <p14:creationId xmlns:p14="http://schemas.microsoft.com/office/powerpoint/2010/main" val="3536065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5" name="Picture 4" descr="A screenshot of a cell phone&#10;&#10;Description automatically generated">
            <a:extLst>
              <a:ext uri="{FF2B5EF4-FFF2-40B4-BE49-F238E27FC236}">
                <a16:creationId xmlns:a16="http://schemas.microsoft.com/office/drawing/2014/main" id="{4E2E3521-9E3E-D14F-9522-0A981D71A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10160000" cy="5715000"/>
          </a:xfrm>
          <a:prstGeom prst="rect">
            <a:avLst/>
          </a:prstGeom>
        </p:spPr>
      </p:pic>
    </p:spTree>
    <p:extLst>
      <p:ext uri="{BB962C8B-B14F-4D97-AF65-F5344CB8AC3E}">
        <p14:creationId xmlns:p14="http://schemas.microsoft.com/office/powerpoint/2010/main" val="95702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u="sng" dirty="0">
                <a:solidFill>
                  <a:srgbClr val="2066AB"/>
                </a:solidFill>
                <a:latin typeface="+mn-lt"/>
              </a:rPr>
              <a:t>Collaboration Break Out</a:t>
            </a:r>
          </a:p>
        </p:txBody>
      </p:sp>
      <p:pic>
        <p:nvPicPr>
          <p:cNvPr id="5" name="Graphic 3" descr="Social network">
            <a:extLst>
              <a:ext uri="{FF2B5EF4-FFF2-40B4-BE49-F238E27FC236}">
                <a16:creationId xmlns:a16="http://schemas.microsoft.com/office/drawing/2014/main" id="{DA26FFA0-A259-425B-9293-38C3CD6A0EE7}"/>
              </a:ext>
            </a:extLst>
          </p:cNvPr>
          <p:cNvPicPr>
            <a:picLocks noChangeAspect="1"/>
          </p:cNvPicPr>
          <p:nvPr/>
        </p:nvPicPr>
        <p:blipFill>
          <a:blip r:embed="rId3">
            <a:duotone>
              <a:prstClr val="black"/>
              <a:srgbClr val="617F93">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8041" y="866620"/>
            <a:ext cx="4718957" cy="4718957"/>
          </a:xfrm>
          <a:prstGeom prst="rect">
            <a:avLst/>
          </a:prstGeom>
        </p:spPr>
      </p:pic>
      <p:sp>
        <p:nvSpPr>
          <p:cNvPr id="6" name="TextBox 5">
            <a:extLst>
              <a:ext uri="{FF2B5EF4-FFF2-40B4-BE49-F238E27FC236}">
                <a16:creationId xmlns:a16="http://schemas.microsoft.com/office/drawing/2014/main" id="{EDFFF345-90A2-4338-85A4-53DF07BDA26D}"/>
              </a:ext>
            </a:extLst>
          </p:cNvPr>
          <p:cNvSpPr txBox="1"/>
          <p:nvPr/>
        </p:nvSpPr>
        <p:spPr>
          <a:xfrm>
            <a:off x="571500" y="1866900"/>
            <a:ext cx="8153400" cy="523220"/>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prstClr val="black"/>
                </a:solidFill>
                <a:latin typeface="Arial" pitchFamily="34" charset="0"/>
                <a:cs typeface="Arial" pitchFamily="34" charset="0"/>
              </a:rPr>
              <a:t>Instructions</a:t>
            </a:r>
          </a:p>
        </p:txBody>
      </p:sp>
    </p:spTree>
    <p:extLst>
      <p:ext uri="{BB962C8B-B14F-4D97-AF65-F5344CB8AC3E}">
        <p14:creationId xmlns:p14="http://schemas.microsoft.com/office/powerpoint/2010/main" val="68662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5" name="Picture 4" descr="A screenshot of a social media post&#10;&#10;Description automatically generated">
            <a:extLst>
              <a:ext uri="{FF2B5EF4-FFF2-40B4-BE49-F238E27FC236}">
                <a16:creationId xmlns:a16="http://schemas.microsoft.com/office/drawing/2014/main" id="{064ED16A-4E9C-554C-B68E-35237C058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10160000" cy="5715000"/>
          </a:xfrm>
          <a:prstGeom prst="rect">
            <a:avLst/>
          </a:prstGeom>
        </p:spPr>
      </p:pic>
    </p:spTree>
    <p:extLst>
      <p:ext uri="{BB962C8B-B14F-4D97-AF65-F5344CB8AC3E}">
        <p14:creationId xmlns:p14="http://schemas.microsoft.com/office/powerpoint/2010/main" val="763325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u="sng" dirty="0">
                <a:solidFill>
                  <a:srgbClr val="2066AB"/>
                </a:solidFill>
                <a:latin typeface="+mn-lt"/>
              </a:rPr>
              <a:t>Wrap Up</a:t>
            </a:r>
          </a:p>
        </p:txBody>
      </p:sp>
      <p:sp>
        <p:nvSpPr>
          <p:cNvPr id="6" name="TextBox 5">
            <a:extLst>
              <a:ext uri="{FF2B5EF4-FFF2-40B4-BE49-F238E27FC236}">
                <a16:creationId xmlns:a16="http://schemas.microsoft.com/office/drawing/2014/main" id="{EDFFF345-90A2-4338-85A4-53DF07BDA26D}"/>
              </a:ext>
            </a:extLst>
          </p:cNvPr>
          <p:cNvSpPr txBox="1"/>
          <p:nvPr/>
        </p:nvSpPr>
        <p:spPr>
          <a:xfrm>
            <a:off x="571500" y="1866900"/>
            <a:ext cx="8153400" cy="1384995"/>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prstClr val="black"/>
                </a:solidFill>
                <a:latin typeface="Arial" pitchFamily="34" charset="0"/>
                <a:cs typeface="Arial" pitchFamily="34" charset="0"/>
              </a:rPr>
              <a:t>Group highlights</a:t>
            </a:r>
          </a:p>
          <a:p>
            <a:pPr marL="342900" indent="-342900">
              <a:buFont typeface="Arial" panose="020B0604020202020204" pitchFamily="34" charset="0"/>
              <a:buChar char="•"/>
            </a:pPr>
            <a:endParaRPr lang="en-US" sz="2800" b="1" dirty="0">
              <a:solidFill>
                <a:prstClr val="black"/>
              </a:solidFill>
              <a:latin typeface="Arial" pitchFamily="34" charset="0"/>
              <a:cs typeface="Arial" pitchFamily="34" charset="0"/>
            </a:endParaRPr>
          </a:p>
          <a:p>
            <a:pPr marL="342900" indent="-342900">
              <a:buFont typeface="Arial" panose="020B0604020202020204" pitchFamily="34" charset="0"/>
              <a:buChar char="•"/>
            </a:pPr>
            <a:r>
              <a:rPr lang="en-US" sz="2800" b="1" dirty="0">
                <a:solidFill>
                  <a:prstClr val="black"/>
                </a:solidFill>
                <a:latin typeface="Arial" pitchFamily="34" charset="0"/>
                <a:cs typeface="Arial" pitchFamily="34" charset="0"/>
              </a:rPr>
              <a:t>Survey</a:t>
            </a:r>
          </a:p>
        </p:txBody>
      </p:sp>
      <p:pic>
        <p:nvPicPr>
          <p:cNvPr id="7" name="Graphic 3" descr="End">
            <a:extLst>
              <a:ext uri="{FF2B5EF4-FFF2-40B4-BE49-F238E27FC236}">
                <a16:creationId xmlns:a16="http://schemas.microsoft.com/office/drawing/2014/main" id="{D9FE3387-2D1B-44DB-88C2-7B2F0E3C0FFD}"/>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6679" y="2276474"/>
            <a:ext cx="2962275" cy="2962275"/>
          </a:xfrm>
          <a:prstGeom prst="rect">
            <a:avLst/>
          </a:prstGeom>
        </p:spPr>
      </p:pic>
    </p:spTree>
    <p:extLst>
      <p:ext uri="{BB962C8B-B14F-4D97-AF65-F5344CB8AC3E}">
        <p14:creationId xmlns:p14="http://schemas.microsoft.com/office/powerpoint/2010/main" val="1853931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5" name="Picture 4" descr="A screenshot of a social media post&#10;&#10;Description automatically generated">
            <a:extLst>
              <a:ext uri="{FF2B5EF4-FFF2-40B4-BE49-F238E27FC236}">
                <a16:creationId xmlns:a16="http://schemas.microsoft.com/office/drawing/2014/main" id="{7A8AAA22-29A0-9749-9ABD-72F2146CD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10160000" cy="5715000"/>
          </a:xfrm>
          <a:prstGeom prst="rect">
            <a:avLst/>
          </a:prstGeom>
        </p:spPr>
      </p:pic>
    </p:spTree>
    <p:extLst>
      <p:ext uri="{BB962C8B-B14F-4D97-AF65-F5344CB8AC3E}">
        <p14:creationId xmlns:p14="http://schemas.microsoft.com/office/powerpoint/2010/main" val="1064330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u="sng" dirty="0">
                <a:solidFill>
                  <a:srgbClr val="2066AB"/>
                </a:solidFill>
                <a:latin typeface="+mn-lt"/>
              </a:rPr>
              <a:t>Resources</a:t>
            </a:r>
          </a:p>
        </p:txBody>
      </p:sp>
      <p:pic>
        <p:nvPicPr>
          <p:cNvPr id="8" name="Graphic 6" descr="Open book">
            <a:extLst>
              <a:ext uri="{FF2B5EF4-FFF2-40B4-BE49-F238E27FC236}">
                <a16:creationId xmlns:a16="http://schemas.microsoft.com/office/drawing/2014/main" id="{BB06723E-5BCD-41ED-B5B0-7BB931E1FD6D}"/>
              </a:ext>
            </a:extLst>
          </p:cNvPr>
          <p:cNvPicPr>
            <a:picLocks noChangeAspect="1"/>
          </p:cNvPicPr>
          <p:nvPr/>
        </p:nvPicPr>
        <p:blipFill>
          <a:blip r:embed="rId3">
            <a:duotone>
              <a:prstClr val="black"/>
              <a:srgbClr val="617F93">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4900" y="1911641"/>
            <a:ext cx="3086100" cy="3086100"/>
          </a:xfrm>
          <a:prstGeom prst="rect">
            <a:avLst/>
          </a:prstGeom>
        </p:spPr>
      </p:pic>
      <p:sp>
        <p:nvSpPr>
          <p:cNvPr id="9" name="TextBox 8">
            <a:extLst>
              <a:ext uri="{FF2B5EF4-FFF2-40B4-BE49-F238E27FC236}">
                <a16:creationId xmlns:a16="http://schemas.microsoft.com/office/drawing/2014/main" id="{EDFFF345-90A2-4338-85A4-53DF07BDA26D}"/>
              </a:ext>
            </a:extLst>
          </p:cNvPr>
          <p:cNvSpPr txBox="1"/>
          <p:nvPr/>
        </p:nvSpPr>
        <p:spPr>
          <a:xfrm>
            <a:off x="571500" y="1592580"/>
            <a:ext cx="8153400" cy="3970318"/>
          </a:xfrm>
          <a:prstGeom prst="rect">
            <a:avLst/>
          </a:prstGeom>
          <a:noFill/>
        </p:spPr>
        <p:txBody>
          <a:bodyPr wrap="square" rtlCol="0">
            <a:spAutoFit/>
          </a:bodyPr>
          <a:lstStyle/>
          <a:p>
            <a:pPr marL="342900" indent="-342900">
              <a:buFont typeface="Arial" panose="020B0604020202020204" pitchFamily="34" charset="0"/>
              <a:buChar char="•"/>
            </a:pPr>
            <a:r>
              <a:rPr lang="en-US" sz="2800" b="1" i="1" dirty="0"/>
              <a:t>Don't Spend 5 Times More Attracting New Customers, Nurture The Existing Ones</a:t>
            </a:r>
            <a:r>
              <a:rPr lang="en-US" sz="2800" b="1" dirty="0"/>
              <a:t>; Forbes; </a:t>
            </a:r>
            <a:r>
              <a:rPr lang="en-US" sz="2800" dirty="0">
                <a:hlinkClick r:id="rId5"/>
              </a:rPr>
              <a:t>https://www.forbes.com/sites/jiawertz/2018/09/12/dont-spend-5-times-more-attracting-new-customers-nurture-the-existing-ones/#1efff46c5a8e</a:t>
            </a:r>
            <a:endParaRPr lang="en-US" sz="2800" dirty="0"/>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i="1" dirty="0"/>
              <a:t>Cost of Fraud</a:t>
            </a:r>
            <a:r>
              <a:rPr lang="en-US" sz="2800" b="1" dirty="0"/>
              <a:t> public awareness campaign website; </a:t>
            </a:r>
            <a:r>
              <a:rPr lang="en-US" sz="2800" dirty="0">
                <a:hlinkClick r:id="rId6" action="ppaction://hlinkfile"/>
              </a:rPr>
              <a:t>CostofFraud.com</a:t>
            </a:r>
            <a:endParaRPr lang="en-US" sz="2800" dirty="0"/>
          </a:p>
          <a:p>
            <a:pPr marL="342900" indent="-342900">
              <a:buFont typeface="Arial" panose="020B0604020202020204" pitchFamily="34" charset="0"/>
              <a:buChar char="•"/>
            </a:pPr>
            <a:endParaRPr lang="en-US" sz="2800" b="1" dirty="0"/>
          </a:p>
        </p:txBody>
      </p:sp>
    </p:spTree>
    <p:extLst>
      <p:ext uri="{BB962C8B-B14F-4D97-AF65-F5344CB8AC3E}">
        <p14:creationId xmlns:p14="http://schemas.microsoft.com/office/powerpoint/2010/main" val="91796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at do you call the disease caused by the novel coronavirus? Covid-19">
            <a:extLst>
              <a:ext uri="{FF2B5EF4-FFF2-40B4-BE49-F238E27FC236}">
                <a16:creationId xmlns:a16="http://schemas.microsoft.com/office/drawing/2014/main" id="{7F75E81D-D927-44DA-9784-F171CE77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632" y="815423"/>
            <a:ext cx="5045869" cy="5045869"/>
          </a:xfrm>
          <a:prstGeom prst="rect">
            <a:avLst/>
          </a:prstGeom>
          <a:solidFill>
            <a:schemeClr val="bg1"/>
          </a:solidFill>
        </p:spPr>
      </p:pic>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a:bodyPr>
          <a:lstStyle/>
          <a:p>
            <a:r>
              <a:rPr lang="en-US" sz="4000" b="1" u="sng" dirty="0">
                <a:solidFill>
                  <a:srgbClr val="2066AB"/>
                </a:solidFill>
                <a:latin typeface="+mn-lt"/>
              </a:rPr>
              <a:t>COVID-19 Demand</a:t>
            </a:r>
          </a:p>
        </p:txBody>
      </p:sp>
    </p:spTree>
    <p:extLst>
      <p:ext uri="{BB962C8B-B14F-4D97-AF65-F5344CB8AC3E}">
        <p14:creationId xmlns:p14="http://schemas.microsoft.com/office/powerpoint/2010/main" val="376198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b="1" u="sng" dirty="0">
                <a:solidFill>
                  <a:srgbClr val="2066AB"/>
                </a:solidFill>
                <a:latin typeface="+mn-lt"/>
              </a:rPr>
              <a:t>Pre-Event</a:t>
            </a:r>
            <a:br>
              <a:rPr lang="en-US" b="1" u="sng" dirty="0">
                <a:solidFill>
                  <a:srgbClr val="2066AB"/>
                </a:solidFill>
                <a:latin typeface="+mn-lt"/>
              </a:rPr>
            </a:br>
            <a:r>
              <a:rPr lang="en-US" b="1" dirty="0">
                <a:solidFill>
                  <a:srgbClr val="2066AB"/>
                </a:solidFill>
                <a:latin typeface="+mn-lt"/>
              </a:rPr>
              <a:t>Initial Considerations</a:t>
            </a:r>
            <a:endParaRPr lang="en-US" b="1" u="sng" dirty="0">
              <a:solidFill>
                <a:srgbClr val="2066AB"/>
              </a:solidFill>
              <a:latin typeface="+mn-lt"/>
            </a:endParaRPr>
          </a:p>
        </p:txBody>
      </p:sp>
      <p:sp>
        <p:nvSpPr>
          <p:cNvPr id="5" name="TextBox 4">
            <a:extLst>
              <a:ext uri="{FF2B5EF4-FFF2-40B4-BE49-F238E27FC236}">
                <a16:creationId xmlns:a16="http://schemas.microsoft.com/office/drawing/2014/main" id="{E6DF0C43-407C-4FBE-B185-0DCC1ADA3741}"/>
              </a:ext>
            </a:extLst>
          </p:cNvPr>
          <p:cNvSpPr txBox="1"/>
          <p:nvPr/>
        </p:nvSpPr>
        <p:spPr>
          <a:xfrm>
            <a:off x="457200" y="2020894"/>
            <a:ext cx="8382000" cy="3539430"/>
          </a:xfrm>
          <a:prstGeom prst="rect">
            <a:avLst/>
          </a:prstGeom>
          <a:noFill/>
        </p:spPr>
        <p:txBody>
          <a:bodyPr wrap="square" numCol="2" rtlCol="0">
            <a:spAutoFit/>
          </a:bodyPr>
          <a:lstStyle/>
          <a:p>
            <a:pPr marL="455613" lvl="1" indent="-457200">
              <a:buFont typeface="Arial" panose="020B0604020202020204" pitchFamily="34" charset="0"/>
              <a:buChar char="•"/>
              <a:defRPr/>
            </a:pPr>
            <a:r>
              <a:rPr lang="en-US" sz="2800" b="1" dirty="0">
                <a:solidFill>
                  <a:prstClr val="black"/>
                </a:solidFill>
              </a:rPr>
              <a:t>Speaker selection</a:t>
            </a:r>
          </a:p>
          <a:p>
            <a:pPr marL="912813" lvl="2" indent="-457200">
              <a:buFont typeface="Arial" panose="020B0604020202020204" pitchFamily="34" charset="0"/>
              <a:buChar char="•"/>
              <a:defRPr/>
            </a:pPr>
            <a:endParaRPr lang="en-US" sz="2800" dirty="0">
              <a:solidFill>
                <a:prstClr val="black"/>
              </a:solidFill>
            </a:endParaRPr>
          </a:p>
          <a:p>
            <a:pPr marL="455613" lvl="1" indent="-457200">
              <a:buFont typeface="Arial" panose="020B0604020202020204" pitchFamily="34" charset="0"/>
              <a:buChar char="•"/>
              <a:defRPr/>
            </a:pPr>
            <a:r>
              <a:rPr lang="en-US" sz="2800" b="1" dirty="0">
                <a:solidFill>
                  <a:prstClr val="black"/>
                </a:solidFill>
              </a:rPr>
              <a:t>Length</a:t>
            </a:r>
          </a:p>
          <a:p>
            <a:pPr marL="455613" lvl="1" indent="-457200">
              <a:buFont typeface="Arial" panose="020B0604020202020204" pitchFamily="34" charset="0"/>
              <a:buChar char="•"/>
              <a:defRPr/>
            </a:pPr>
            <a:endParaRPr lang="en-US" sz="2800" b="1" dirty="0">
              <a:solidFill>
                <a:prstClr val="black"/>
              </a:solidFill>
            </a:endParaRPr>
          </a:p>
          <a:p>
            <a:pPr marL="455613" lvl="1" indent="-457200">
              <a:buFont typeface="Arial" panose="020B0604020202020204" pitchFamily="34" charset="0"/>
              <a:buChar char="•"/>
              <a:defRPr/>
            </a:pPr>
            <a:r>
              <a:rPr lang="en-US" sz="2800" b="1" dirty="0">
                <a:solidFill>
                  <a:prstClr val="black"/>
                </a:solidFill>
              </a:rPr>
              <a:t>Scheduling</a:t>
            </a:r>
          </a:p>
          <a:p>
            <a:pPr marL="455613" lvl="1" indent="-457200">
              <a:buFont typeface="Arial" panose="020B0604020202020204" pitchFamily="34" charset="0"/>
              <a:buChar char="•"/>
              <a:defRPr/>
            </a:pPr>
            <a:endParaRPr lang="en-US" sz="2800" b="1" dirty="0">
              <a:solidFill>
                <a:prstClr val="black"/>
              </a:solidFill>
            </a:endParaRPr>
          </a:p>
          <a:p>
            <a:pPr marL="455613" lvl="1" indent="-457200">
              <a:buFont typeface="Arial" panose="020B0604020202020204" pitchFamily="34" charset="0"/>
              <a:buChar char="•"/>
              <a:defRPr/>
            </a:pPr>
            <a:r>
              <a:rPr lang="en-US" sz="2800" b="1" dirty="0">
                <a:solidFill>
                  <a:prstClr val="black"/>
                </a:solidFill>
              </a:rPr>
              <a:t>Video</a:t>
            </a:r>
          </a:p>
          <a:p>
            <a:pPr marL="455613" lvl="1" indent="-457200">
              <a:buFont typeface="Arial" panose="020B0604020202020204" pitchFamily="34" charset="0"/>
              <a:buChar char="•"/>
              <a:defRPr/>
            </a:pPr>
            <a:endParaRPr lang="en-US" sz="2800" b="1" dirty="0">
              <a:solidFill>
                <a:prstClr val="black"/>
              </a:solidFill>
            </a:endParaRPr>
          </a:p>
          <a:p>
            <a:pPr marL="455613" lvl="1" indent="-457200">
              <a:buFont typeface="Arial" panose="020B0604020202020204" pitchFamily="34" charset="0"/>
              <a:buChar char="•"/>
              <a:defRPr/>
            </a:pPr>
            <a:r>
              <a:rPr lang="en-US" sz="2800" b="1" dirty="0">
                <a:solidFill>
                  <a:prstClr val="black"/>
                </a:solidFill>
              </a:rPr>
              <a:t>Recording</a:t>
            </a:r>
          </a:p>
          <a:p>
            <a:pPr marL="0" lvl="1">
              <a:defRPr/>
            </a:pPr>
            <a:endParaRPr lang="en-US" sz="2800" b="1" dirty="0">
              <a:solidFill>
                <a:prstClr val="black"/>
              </a:solidFill>
            </a:endParaRPr>
          </a:p>
          <a:p>
            <a:pPr marL="455613" lvl="1" indent="-457200">
              <a:buFont typeface="Arial" panose="020B0604020202020204" pitchFamily="34" charset="0"/>
              <a:buChar char="•"/>
              <a:defRPr/>
            </a:pPr>
            <a:r>
              <a:rPr lang="en-US" sz="2800" b="1" dirty="0">
                <a:solidFill>
                  <a:prstClr val="black"/>
                </a:solidFill>
              </a:rPr>
              <a:t>Collaboration break out(s)</a:t>
            </a:r>
          </a:p>
          <a:p>
            <a:pPr marL="455613" lvl="1" indent="-457200">
              <a:buFont typeface="Arial" panose="020B0604020202020204" pitchFamily="34" charset="0"/>
              <a:buChar char="•"/>
              <a:defRPr/>
            </a:pPr>
            <a:endParaRPr lang="en-US" sz="2800" b="1" dirty="0">
              <a:solidFill>
                <a:prstClr val="black"/>
              </a:solidFill>
            </a:endParaRPr>
          </a:p>
          <a:p>
            <a:pPr marL="455613" lvl="1" indent="-457200">
              <a:buFont typeface="Arial" panose="020B0604020202020204" pitchFamily="34" charset="0"/>
              <a:buChar char="•"/>
              <a:defRPr/>
            </a:pPr>
            <a:r>
              <a:rPr lang="en-US" sz="2800" b="1" dirty="0">
                <a:solidFill>
                  <a:prstClr val="black"/>
                </a:solidFill>
              </a:rPr>
              <a:t>Pricing</a:t>
            </a:r>
          </a:p>
        </p:txBody>
      </p:sp>
      <p:pic>
        <p:nvPicPr>
          <p:cNvPr id="7" name="Graphic 4" descr="Decision chart">
            <a:extLst>
              <a:ext uri="{FF2B5EF4-FFF2-40B4-BE49-F238E27FC236}">
                <a16:creationId xmlns:a16="http://schemas.microsoft.com/office/drawing/2014/main" id="{0FA9E311-1A05-478E-A10D-CD4288B7DA25}"/>
              </a:ext>
            </a:extLst>
          </p:cNvPr>
          <p:cNvPicPr>
            <a:picLocks noChangeAspect="1"/>
          </p:cNvPicPr>
          <p:nvPr/>
        </p:nvPicPr>
        <p:blipFill>
          <a:blip r:embed="rId3">
            <a:duotone>
              <a:prstClr val="black"/>
              <a:srgbClr val="2066AB">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3939" y="1572063"/>
            <a:ext cx="3484887" cy="3484887"/>
          </a:xfrm>
          <a:prstGeom prst="rect">
            <a:avLst/>
          </a:prstGeom>
        </p:spPr>
      </p:pic>
    </p:spTree>
    <p:extLst>
      <p:ext uri="{BB962C8B-B14F-4D97-AF65-F5344CB8AC3E}">
        <p14:creationId xmlns:p14="http://schemas.microsoft.com/office/powerpoint/2010/main" val="68891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b="1" u="sng" dirty="0">
                <a:solidFill>
                  <a:srgbClr val="2066AB"/>
                </a:solidFill>
                <a:latin typeface="+mn-lt"/>
              </a:rPr>
              <a:t>Pre-Event</a:t>
            </a:r>
            <a:br>
              <a:rPr lang="en-US" b="1" u="sng" dirty="0">
                <a:solidFill>
                  <a:srgbClr val="2066AB"/>
                </a:solidFill>
                <a:latin typeface="+mn-lt"/>
              </a:rPr>
            </a:br>
            <a:r>
              <a:rPr lang="en-US" b="1" dirty="0">
                <a:solidFill>
                  <a:srgbClr val="2066AB"/>
                </a:solidFill>
                <a:latin typeface="+mn-lt"/>
              </a:rPr>
              <a:t>Platform Selection</a:t>
            </a:r>
            <a:endParaRPr lang="en-US" b="1" u="sng" dirty="0">
              <a:solidFill>
                <a:srgbClr val="2066AB"/>
              </a:solidFill>
              <a:latin typeface="+mn-lt"/>
            </a:endParaRPr>
          </a:p>
        </p:txBody>
      </p:sp>
      <p:sp>
        <p:nvSpPr>
          <p:cNvPr id="6" name="TextBox 5">
            <a:extLst>
              <a:ext uri="{FF2B5EF4-FFF2-40B4-BE49-F238E27FC236}">
                <a16:creationId xmlns:a16="http://schemas.microsoft.com/office/drawing/2014/main" id="{936D0527-6039-4714-B137-44B40AEEA12C}"/>
              </a:ext>
            </a:extLst>
          </p:cNvPr>
          <p:cNvSpPr txBox="1"/>
          <p:nvPr/>
        </p:nvSpPr>
        <p:spPr>
          <a:xfrm>
            <a:off x="438824" y="1531813"/>
            <a:ext cx="2976604" cy="461665"/>
          </a:xfrm>
          <a:prstGeom prst="rect">
            <a:avLst/>
          </a:prstGeom>
          <a:noFill/>
        </p:spPr>
        <p:txBody>
          <a:bodyPr wrap="square" rtlCol="0">
            <a:spAutoFit/>
          </a:bodyPr>
          <a:lstStyle/>
          <a:p>
            <a:r>
              <a:rPr lang="en-US" sz="2400" b="1" dirty="0">
                <a:solidFill>
                  <a:prstClr val="black"/>
                </a:solidFill>
              </a:rPr>
              <a:t>Integrated Features:</a:t>
            </a:r>
          </a:p>
        </p:txBody>
      </p:sp>
      <p:graphicFrame>
        <p:nvGraphicFramePr>
          <p:cNvPr id="5" name="Table 4">
            <a:extLst>
              <a:ext uri="{FF2B5EF4-FFF2-40B4-BE49-F238E27FC236}">
                <a16:creationId xmlns:a16="http://schemas.microsoft.com/office/drawing/2014/main" id="{9536A520-E134-435C-94D6-4DFEB43E9230}"/>
              </a:ext>
            </a:extLst>
          </p:cNvPr>
          <p:cNvGraphicFramePr>
            <a:graphicFrameLocks noGrp="1"/>
          </p:cNvGraphicFramePr>
          <p:nvPr>
            <p:extLst>
              <p:ext uri="{D42A27DB-BD31-4B8C-83A1-F6EECF244321}">
                <p14:modId xmlns:p14="http://schemas.microsoft.com/office/powerpoint/2010/main" val="1588382451"/>
              </p:ext>
            </p:extLst>
          </p:nvPr>
        </p:nvGraphicFramePr>
        <p:xfrm>
          <a:off x="972387" y="1937599"/>
          <a:ext cx="10185400" cy="3779520"/>
        </p:xfrm>
        <a:graphic>
          <a:graphicData uri="http://schemas.openxmlformats.org/drawingml/2006/table">
            <a:tbl>
              <a:tblPr firstRow="1" bandRow="1">
                <a:tableStyleId>{5C22544A-7EE6-4342-B048-85BDC9FD1C3A}</a:tableStyleId>
              </a:tblPr>
              <a:tblGrid>
                <a:gridCol w="1170012">
                  <a:extLst>
                    <a:ext uri="{9D8B030D-6E8A-4147-A177-3AD203B41FA5}">
                      <a16:colId xmlns:a16="http://schemas.microsoft.com/office/drawing/2014/main" val="3604348358"/>
                    </a:ext>
                  </a:extLst>
                </a:gridCol>
                <a:gridCol w="1191554">
                  <a:extLst>
                    <a:ext uri="{9D8B030D-6E8A-4147-A177-3AD203B41FA5}">
                      <a16:colId xmlns:a16="http://schemas.microsoft.com/office/drawing/2014/main" val="1548976966"/>
                    </a:ext>
                  </a:extLst>
                </a:gridCol>
                <a:gridCol w="1462897">
                  <a:extLst>
                    <a:ext uri="{9D8B030D-6E8A-4147-A177-3AD203B41FA5}">
                      <a16:colId xmlns:a16="http://schemas.microsoft.com/office/drawing/2014/main" val="698577041"/>
                    </a:ext>
                  </a:extLst>
                </a:gridCol>
                <a:gridCol w="1559014">
                  <a:extLst>
                    <a:ext uri="{9D8B030D-6E8A-4147-A177-3AD203B41FA5}">
                      <a16:colId xmlns:a16="http://schemas.microsoft.com/office/drawing/2014/main" val="2140717475"/>
                    </a:ext>
                  </a:extLst>
                </a:gridCol>
                <a:gridCol w="1268964">
                  <a:extLst>
                    <a:ext uri="{9D8B030D-6E8A-4147-A177-3AD203B41FA5}">
                      <a16:colId xmlns:a16="http://schemas.microsoft.com/office/drawing/2014/main" val="1124532228"/>
                    </a:ext>
                  </a:extLst>
                </a:gridCol>
                <a:gridCol w="1077014">
                  <a:extLst>
                    <a:ext uri="{9D8B030D-6E8A-4147-A177-3AD203B41FA5}">
                      <a16:colId xmlns:a16="http://schemas.microsoft.com/office/drawing/2014/main" val="3135355750"/>
                    </a:ext>
                  </a:extLst>
                </a:gridCol>
                <a:gridCol w="1215149">
                  <a:extLst>
                    <a:ext uri="{9D8B030D-6E8A-4147-A177-3AD203B41FA5}">
                      <a16:colId xmlns:a16="http://schemas.microsoft.com/office/drawing/2014/main" val="3973160010"/>
                    </a:ext>
                  </a:extLst>
                </a:gridCol>
                <a:gridCol w="1240796">
                  <a:extLst>
                    <a:ext uri="{9D8B030D-6E8A-4147-A177-3AD203B41FA5}">
                      <a16:colId xmlns:a16="http://schemas.microsoft.com/office/drawing/2014/main" val="3667573681"/>
                    </a:ext>
                  </a:extLst>
                </a:gridCol>
              </a:tblGrid>
              <a:tr h="370840">
                <a:tc>
                  <a:txBody>
                    <a:bodyPr/>
                    <a:lstStyle/>
                    <a:p>
                      <a:r>
                        <a:rPr lang="en-US" sz="2000" dirty="0"/>
                        <a:t>Platform</a:t>
                      </a:r>
                    </a:p>
                  </a:txBody>
                  <a:tcPr anchor="b"/>
                </a:tc>
                <a:tc>
                  <a:txBody>
                    <a:bodyPr/>
                    <a:lstStyle/>
                    <a:p>
                      <a:pPr algn="ctr"/>
                      <a:r>
                        <a:rPr lang="en-US" sz="2000" dirty="0"/>
                        <a:t>Required Host Software</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Event Passwords</a:t>
                      </a:r>
                    </a:p>
                  </a:txBody>
                  <a:tcPr anchor="b"/>
                </a:tc>
                <a:tc>
                  <a:txBody>
                    <a:bodyPr/>
                    <a:lstStyle/>
                    <a:p>
                      <a:pPr algn="ctr"/>
                      <a:r>
                        <a:rPr lang="en-US" sz="2000" dirty="0"/>
                        <a:t>Virtual Backgrounds</a:t>
                      </a:r>
                    </a:p>
                  </a:txBody>
                  <a:tcPr anchor="b"/>
                </a:tc>
                <a:tc>
                  <a:txBody>
                    <a:bodyPr/>
                    <a:lstStyle/>
                    <a:p>
                      <a:pPr algn="ctr"/>
                      <a:r>
                        <a:rPr lang="en-US" sz="2000" dirty="0"/>
                        <a:t>Breakout Rooms</a:t>
                      </a:r>
                    </a:p>
                  </a:txBody>
                  <a:tcPr anchor="b"/>
                </a:tc>
                <a:tc>
                  <a:txBody>
                    <a:bodyPr/>
                    <a:lstStyle/>
                    <a:p>
                      <a:pPr algn="ctr"/>
                      <a:r>
                        <a:rPr lang="en-US" sz="2000" dirty="0"/>
                        <a:t>Polling</a:t>
                      </a:r>
                    </a:p>
                  </a:txBody>
                  <a:tcPr anchor="b"/>
                </a:tc>
                <a:tc>
                  <a:txBody>
                    <a:bodyPr/>
                    <a:lstStyle/>
                    <a:p>
                      <a:pPr algn="ctr"/>
                      <a:r>
                        <a:rPr lang="en-US" sz="2000" dirty="0"/>
                        <a:t>Attendee Text Chat</a:t>
                      </a:r>
                    </a:p>
                  </a:txBody>
                  <a:tcPr anchor="b"/>
                </a:tc>
                <a:tc>
                  <a:txBody>
                    <a:bodyPr/>
                    <a:lstStyle/>
                    <a:p>
                      <a:pPr algn="ctr"/>
                      <a:r>
                        <a:rPr lang="en-US" sz="2000" dirty="0"/>
                        <a:t>Resource Section</a:t>
                      </a:r>
                    </a:p>
                  </a:txBody>
                  <a:tcPr anchor="b"/>
                </a:tc>
                <a:extLst>
                  <a:ext uri="{0D108BD9-81ED-4DB2-BD59-A6C34878D82A}">
                    <a16:rowId xmlns:a16="http://schemas.microsoft.com/office/drawing/2014/main" val="2832728451"/>
                  </a:ext>
                </a:extLst>
              </a:tr>
              <a:tr h="185420">
                <a:tc>
                  <a:txBody>
                    <a:bodyPr/>
                    <a:lstStyle/>
                    <a:p>
                      <a:r>
                        <a:rPr lang="en-US" sz="2000" dirty="0"/>
                        <a:t>Meet</a:t>
                      </a:r>
                    </a:p>
                  </a:txBody>
                  <a:tcPr/>
                </a:tc>
                <a:tc>
                  <a:txBody>
                    <a:bodyPr/>
                    <a:lstStyle/>
                    <a:p>
                      <a:pPr algn="ctr"/>
                      <a:r>
                        <a:rPr lang="en-US" sz="2000" dirty="0">
                          <a:solidFill>
                            <a:schemeClr val="bg1"/>
                          </a:solidFill>
                        </a:rPr>
                        <a:t>No</a:t>
                      </a:r>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No</a:t>
                      </a:r>
                    </a:p>
                  </a:txBody>
                  <a:tcPr>
                    <a:solidFill>
                      <a:srgbClr val="FF0000"/>
                    </a:solidFill>
                  </a:tcPr>
                </a:tc>
                <a:tc>
                  <a:txBody>
                    <a:bodyPr/>
                    <a:lstStyle/>
                    <a:p>
                      <a:pPr algn="ctr"/>
                      <a:r>
                        <a:rPr lang="en-US" sz="2000" dirty="0">
                          <a:solidFill>
                            <a:schemeClr val="bg1"/>
                          </a:solidFill>
                        </a:rPr>
                        <a:t>No</a:t>
                      </a:r>
                    </a:p>
                  </a:txBody>
                  <a:tcPr>
                    <a:solidFill>
                      <a:srgbClr val="FF0000"/>
                    </a:solidFill>
                  </a:tcPr>
                </a:tc>
                <a:tc>
                  <a:txBody>
                    <a:bodyPr/>
                    <a:lstStyle/>
                    <a:p>
                      <a:pPr algn="ctr"/>
                      <a:r>
                        <a:rPr lang="en-US" sz="2000" dirty="0">
                          <a:solidFill>
                            <a:schemeClr val="bg1"/>
                          </a:solidFill>
                        </a:rPr>
                        <a:t>No</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Yes</a:t>
                      </a:r>
                      <a:endParaRPr lang="en-US" sz="2000" dirty="0"/>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No</a:t>
                      </a:r>
                      <a:endParaRPr lang="en-US" sz="2000" dirty="0"/>
                    </a:p>
                  </a:txBody>
                  <a:tcPr>
                    <a:solidFill>
                      <a:srgbClr val="FF0000"/>
                    </a:solidFill>
                  </a:tcPr>
                </a:tc>
                <a:extLst>
                  <a:ext uri="{0D108BD9-81ED-4DB2-BD59-A6C34878D82A}">
                    <a16:rowId xmlns:a16="http://schemas.microsoft.com/office/drawing/2014/main" val="2161985081"/>
                  </a:ext>
                </a:extLst>
              </a:tr>
              <a:tr h="185420">
                <a:tc>
                  <a:txBody>
                    <a:bodyPr/>
                    <a:lstStyle/>
                    <a:p>
                      <a:r>
                        <a:rPr lang="en-US" sz="2000" dirty="0"/>
                        <a:t>On24</a:t>
                      </a:r>
                    </a:p>
                  </a:txBody>
                  <a:tcPr/>
                </a:tc>
                <a:tc>
                  <a:txBody>
                    <a:bodyPr/>
                    <a:lstStyle/>
                    <a:p>
                      <a:pPr algn="ctr"/>
                      <a:r>
                        <a:rPr lang="en-US" sz="2000" dirty="0">
                          <a:solidFill>
                            <a:schemeClr val="bg1"/>
                          </a:solidFill>
                        </a:rPr>
                        <a:t>No</a:t>
                      </a:r>
                    </a:p>
                  </a:txBody>
                  <a:tcPr>
                    <a:solidFill>
                      <a:srgbClr val="00B050"/>
                    </a:solidFill>
                  </a:tcPr>
                </a:tc>
                <a:tc>
                  <a:txBody>
                    <a:bodyPr/>
                    <a:lstStyle/>
                    <a:p>
                      <a:pPr algn="ctr"/>
                      <a:r>
                        <a:rPr lang="en-US" sz="2000" dirty="0">
                          <a:solidFill>
                            <a:schemeClr val="bg1"/>
                          </a:solidFill>
                        </a:rPr>
                        <a:t>Yes</a:t>
                      </a:r>
                    </a:p>
                  </a:txBody>
                  <a:tcPr>
                    <a:solidFill>
                      <a:srgbClr val="00B050"/>
                    </a:solidFill>
                  </a:tcPr>
                </a:tc>
                <a:tc>
                  <a:txBody>
                    <a:bodyPr/>
                    <a:lstStyle/>
                    <a:p>
                      <a:pPr algn="ctr"/>
                      <a:r>
                        <a:rPr lang="en-US" sz="2000" dirty="0">
                          <a:solidFill>
                            <a:schemeClr val="bg1"/>
                          </a:solidFill>
                        </a:rPr>
                        <a:t>No</a:t>
                      </a: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extLst>
                  <a:ext uri="{0D108BD9-81ED-4DB2-BD59-A6C34878D82A}">
                    <a16:rowId xmlns:a16="http://schemas.microsoft.com/office/drawing/2014/main" val="3499827839"/>
                  </a:ext>
                </a:extLst>
              </a:tr>
              <a:tr h="320040">
                <a:tc>
                  <a:txBody>
                    <a:bodyPr/>
                    <a:lstStyle/>
                    <a:p>
                      <a:r>
                        <a:rPr lang="en-US" sz="2000" dirty="0"/>
                        <a:t>Remo</a:t>
                      </a:r>
                    </a:p>
                  </a:txBody>
                  <a:tcPr/>
                </a:tc>
                <a:tc>
                  <a:txBody>
                    <a:bodyPr/>
                    <a:lstStyle/>
                    <a:p>
                      <a:pPr algn="ctr"/>
                      <a:r>
                        <a:rPr lang="en-US" sz="2000" dirty="0">
                          <a:solidFill>
                            <a:schemeClr val="bg1"/>
                          </a:solidFill>
                        </a:rPr>
                        <a:t>No</a:t>
                      </a:r>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No</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No</a:t>
                      </a:r>
                      <a:endParaRPr lang="en-US" sz="2000" dirty="0"/>
                    </a:p>
                  </a:txBody>
                  <a:tcPr>
                    <a:solidFill>
                      <a:srgbClr val="FF000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No</a:t>
                      </a:r>
                      <a:endParaRPr lang="en-US" sz="2000" dirty="0"/>
                    </a:p>
                  </a:txBody>
                  <a:tcPr>
                    <a:solidFill>
                      <a:srgbClr val="FF0000"/>
                    </a:solidFill>
                  </a:tcPr>
                </a:tc>
                <a:extLst>
                  <a:ext uri="{0D108BD9-81ED-4DB2-BD59-A6C34878D82A}">
                    <a16:rowId xmlns:a16="http://schemas.microsoft.com/office/drawing/2014/main" val="2437054971"/>
                  </a:ext>
                </a:extLst>
              </a:tr>
              <a:tr h="320040">
                <a:tc>
                  <a:txBody>
                    <a:bodyPr/>
                    <a:lstStyle/>
                    <a:p>
                      <a:r>
                        <a:rPr lang="en-US" sz="2000" dirty="0"/>
                        <a:t>Skype</a:t>
                      </a:r>
                    </a:p>
                  </a:txBody>
                  <a:tcPr/>
                </a:tc>
                <a:tc>
                  <a:txBody>
                    <a:bodyPr/>
                    <a:lstStyle/>
                    <a:p>
                      <a:pPr algn="ctr"/>
                      <a:r>
                        <a:rPr lang="en-US" sz="2000" dirty="0">
                          <a:solidFill>
                            <a:schemeClr val="bg1"/>
                          </a:solidFill>
                        </a:rPr>
                        <a:t>Yes</a:t>
                      </a:r>
                    </a:p>
                  </a:txBody>
                  <a:tcPr>
                    <a:solidFill>
                      <a:srgbClr val="FF000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No</a:t>
                      </a:r>
                      <a:endParaRPr lang="en-US" sz="2000" dirty="0"/>
                    </a:p>
                  </a:txBody>
                  <a:tcPr>
                    <a:solidFill>
                      <a:srgbClr val="FF0000"/>
                    </a:solidFill>
                  </a:tcPr>
                </a:tc>
                <a:tc>
                  <a:txBody>
                    <a:bodyPr/>
                    <a:lstStyle/>
                    <a:p>
                      <a:pPr algn="ctr"/>
                      <a:r>
                        <a:rPr lang="en-US" sz="2000" dirty="0">
                          <a:solidFill>
                            <a:schemeClr val="bg1"/>
                          </a:solidFill>
                        </a:rPr>
                        <a:t>No</a:t>
                      </a:r>
                      <a:endParaRPr lang="en-US" sz="2000" dirty="0"/>
                    </a:p>
                  </a:txBody>
                  <a:tcPr>
                    <a:solidFill>
                      <a:srgbClr val="FF0000"/>
                    </a:solidFill>
                  </a:tcPr>
                </a:tc>
                <a:tc>
                  <a:txBody>
                    <a:bodyPr/>
                    <a:lstStyle/>
                    <a:p>
                      <a:pPr algn="ctr"/>
                      <a:r>
                        <a:rPr lang="en-US" sz="2000" dirty="0">
                          <a:solidFill>
                            <a:schemeClr val="bg1"/>
                          </a:solidFill>
                        </a:rPr>
                        <a:t>No</a:t>
                      </a:r>
                      <a:endParaRPr lang="en-US" sz="2000" dirty="0"/>
                    </a:p>
                  </a:txBody>
                  <a:tcPr>
                    <a:solidFill>
                      <a:srgbClr val="FF000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No</a:t>
                      </a:r>
                      <a:endParaRPr lang="en-US" sz="2000" dirty="0"/>
                    </a:p>
                  </a:txBody>
                  <a:tcPr>
                    <a:solidFill>
                      <a:srgbClr val="FF0000"/>
                    </a:solidFill>
                  </a:tcPr>
                </a:tc>
                <a:extLst>
                  <a:ext uri="{0D108BD9-81ED-4DB2-BD59-A6C34878D82A}">
                    <a16:rowId xmlns:a16="http://schemas.microsoft.com/office/drawing/2014/main" val="3388028514"/>
                  </a:ext>
                </a:extLst>
              </a:tr>
              <a:tr h="185420">
                <a:tc>
                  <a:txBody>
                    <a:bodyPr/>
                    <a:lstStyle/>
                    <a:p>
                      <a:r>
                        <a:rPr lang="en-US" sz="2000" dirty="0"/>
                        <a:t>Teams</a:t>
                      </a:r>
                    </a:p>
                  </a:txBody>
                  <a:tcPr/>
                </a:tc>
                <a:tc>
                  <a:txBody>
                    <a:bodyPr/>
                    <a:lstStyle/>
                    <a:p>
                      <a:pPr algn="ctr"/>
                      <a:r>
                        <a:rPr lang="en-US" sz="2000" dirty="0">
                          <a:solidFill>
                            <a:schemeClr val="bg1"/>
                          </a:solidFill>
                        </a:rPr>
                        <a:t>Yes</a:t>
                      </a:r>
                    </a:p>
                  </a:txBody>
                  <a:tcPr>
                    <a:solidFill>
                      <a:srgbClr val="FF000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Yes</a:t>
                      </a:r>
                      <a:endParaRPr lang="en-US" sz="2000" dirty="0"/>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No</a:t>
                      </a:r>
                      <a:endParaRPr lang="en-US" sz="2000" dirty="0"/>
                    </a:p>
                  </a:txBody>
                  <a:tcPr>
                    <a:solidFill>
                      <a:srgbClr val="FF0000"/>
                    </a:solidFill>
                  </a:tcPr>
                </a:tc>
                <a:extLst>
                  <a:ext uri="{0D108BD9-81ED-4DB2-BD59-A6C34878D82A}">
                    <a16:rowId xmlns:a16="http://schemas.microsoft.com/office/drawing/2014/main" val="212444779"/>
                  </a:ext>
                </a:extLst>
              </a:tr>
              <a:tr h="185420">
                <a:tc>
                  <a:txBody>
                    <a:bodyPr/>
                    <a:lstStyle/>
                    <a:p>
                      <a:r>
                        <a:rPr lang="en-US" sz="2000" dirty="0"/>
                        <a:t>WebEx</a:t>
                      </a:r>
                    </a:p>
                  </a:txBody>
                  <a:tcPr/>
                </a:tc>
                <a:tc>
                  <a:txBody>
                    <a:bodyPr/>
                    <a:lstStyle/>
                    <a:p>
                      <a:pPr algn="ctr"/>
                      <a:r>
                        <a:rPr lang="en-US" sz="2000" dirty="0">
                          <a:solidFill>
                            <a:schemeClr val="bg1"/>
                          </a:solidFill>
                        </a:rPr>
                        <a:t>Yes</a:t>
                      </a:r>
                    </a:p>
                  </a:txBody>
                  <a:tcPr>
                    <a:solidFill>
                      <a:srgbClr val="FF000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No</a:t>
                      </a:r>
                      <a:endParaRPr lang="en-US" sz="2000" dirty="0"/>
                    </a:p>
                  </a:txBody>
                  <a:tcPr>
                    <a:solidFill>
                      <a:srgbClr val="FF0000"/>
                    </a:solidFill>
                  </a:tcPr>
                </a:tc>
                <a:tc>
                  <a:txBody>
                    <a:bodyPr/>
                    <a:lstStyle/>
                    <a:p>
                      <a:pPr marL="0" algn="ctr" defTabSz="914400" rtl="0" eaLnBrk="1" latinLnBrk="0" hangingPunct="1"/>
                      <a:r>
                        <a:rPr lang="en-US" sz="2000" kern="1200" dirty="0">
                          <a:solidFill>
                            <a:schemeClr val="bg1"/>
                          </a:solidFill>
                          <a:latin typeface="+mn-lt"/>
                          <a:ea typeface="+mn-ea"/>
                          <a:cs typeface="+mn-cs"/>
                        </a:rPr>
                        <a:t>Yes</a:t>
                      </a:r>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extLst>
                  <a:ext uri="{0D108BD9-81ED-4DB2-BD59-A6C34878D82A}">
                    <a16:rowId xmlns:a16="http://schemas.microsoft.com/office/drawing/2014/main" val="3183373447"/>
                  </a:ext>
                </a:extLst>
              </a:tr>
              <a:tr h="370840">
                <a:tc>
                  <a:txBody>
                    <a:bodyPr/>
                    <a:lstStyle/>
                    <a:p>
                      <a:r>
                        <a:rPr lang="en-US" sz="2000" dirty="0"/>
                        <a:t>Zoom</a:t>
                      </a:r>
                    </a:p>
                  </a:txBody>
                  <a:tcPr/>
                </a:tc>
                <a:tc>
                  <a:txBody>
                    <a:bodyPr/>
                    <a:lstStyle/>
                    <a:p>
                      <a:pPr algn="ctr"/>
                      <a:r>
                        <a:rPr lang="en-US" sz="2000" dirty="0">
                          <a:solidFill>
                            <a:schemeClr val="bg1"/>
                          </a:solidFill>
                        </a:rPr>
                        <a:t>Yes</a:t>
                      </a:r>
                    </a:p>
                  </a:txBody>
                  <a:tcPr>
                    <a:solidFill>
                      <a:srgbClr val="FF000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Yes</a:t>
                      </a:r>
                      <a:endParaRPr lang="en-US" sz="2000" dirty="0"/>
                    </a:p>
                  </a:txBody>
                  <a:tcPr>
                    <a:solidFill>
                      <a:srgbClr val="00B050"/>
                    </a:solidFill>
                  </a:tcPr>
                </a:tc>
                <a:tc>
                  <a:txBody>
                    <a:bodyPr/>
                    <a:lstStyle/>
                    <a:p>
                      <a:pPr algn="ctr"/>
                      <a:r>
                        <a:rPr lang="en-US" sz="2000" dirty="0">
                          <a:solidFill>
                            <a:schemeClr val="bg1"/>
                          </a:solidFill>
                        </a:rPr>
                        <a:t>No</a:t>
                      </a:r>
                      <a:endParaRPr lang="en-US" sz="2000" dirty="0"/>
                    </a:p>
                  </a:txBody>
                  <a:tcPr>
                    <a:solidFill>
                      <a:srgbClr val="FF0000"/>
                    </a:solidFill>
                  </a:tcPr>
                </a:tc>
                <a:extLst>
                  <a:ext uri="{0D108BD9-81ED-4DB2-BD59-A6C34878D82A}">
                    <a16:rowId xmlns:a16="http://schemas.microsoft.com/office/drawing/2014/main" val="1920297640"/>
                  </a:ext>
                </a:extLst>
              </a:tr>
            </a:tbl>
          </a:graphicData>
        </a:graphic>
      </p:graphicFrame>
    </p:spTree>
    <p:extLst>
      <p:ext uri="{BB962C8B-B14F-4D97-AF65-F5344CB8AC3E}">
        <p14:creationId xmlns:p14="http://schemas.microsoft.com/office/powerpoint/2010/main" val="86597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cs typeface="Calibri"/>
              </a:rPr>
              <a:t>© 2020 Association of Certified Fraud Examiners, Inc.</a:t>
            </a:r>
            <a:endParaRPr lang="en-US" dirty="0">
              <a:solidFill>
                <a:prstClr val="white"/>
              </a:solidFill>
              <a:cs typeface="Calibri"/>
            </a:endParaRPr>
          </a:p>
        </p:txBody>
      </p:sp>
      <p:pic>
        <p:nvPicPr>
          <p:cNvPr id="4" name="Picture 3" descr="A screenshot of a social media post&#10;&#10;Description automatically generated">
            <a:extLst>
              <a:ext uri="{FF2B5EF4-FFF2-40B4-BE49-F238E27FC236}">
                <a16:creationId xmlns:a16="http://schemas.microsoft.com/office/drawing/2014/main" id="{22EA35B4-57F0-5541-9E3A-ACDF49A6F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0"/>
            <a:ext cx="10160000" cy="5715000"/>
          </a:xfrm>
          <a:prstGeom prst="rect">
            <a:avLst/>
          </a:prstGeom>
        </p:spPr>
      </p:pic>
    </p:spTree>
    <p:extLst>
      <p:ext uri="{BB962C8B-B14F-4D97-AF65-F5344CB8AC3E}">
        <p14:creationId xmlns:p14="http://schemas.microsoft.com/office/powerpoint/2010/main" val="166398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9F5366-FFBC-8747-9509-69418C37E1B1}"/>
              </a:ext>
            </a:extLst>
          </p:cNvPr>
          <p:cNvSpPr>
            <a:spLocks noGrp="1"/>
          </p:cNvSpPr>
          <p:nvPr>
            <p:ph type="dt" sz="half" idx="2"/>
          </p:nvPr>
        </p:nvSpPr>
        <p:spPr>
          <a:xfrm>
            <a:off x="838200" y="6250439"/>
            <a:ext cx="3892826" cy="365125"/>
          </a:xfrm>
        </p:spPr>
        <p:txBody>
          <a:bodyPr/>
          <a:lstStyle/>
          <a:p>
            <a:r>
              <a:rPr lang="en-US" dirty="0">
                <a:solidFill>
                  <a:prstClr val="white"/>
                </a:solidFill>
                <a:cs typeface="Calibri"/>
              </a:rPr>
              <a:t>© 2020 Association of Certified Fraud Examiners, Inc.</a:t>
            </a:r>
          </a:p>
        </p:txBody>
      </p:sp>
      <p:sp>
        <p:nvSpPr>
          <p:cNvPr id="3" name="Title 2">
            <a:extLst>
              <a:ext uri="{FF2B5EF4-FFF2-40B4-BE49-F238E27FC236}">
                <a16:creationId xmlns:a16="http://schemas.microsoft.com/office/drawing/2014/main" id="{9C125AEB-E6DD-2E42-B0E9-186224454BE9}"/>
              </a:ext>
            </a:extLst>
          </p:cNvPr>
          <p:cNvSpPr>
            <a:spLocks noGrp="1"/>
          </p:cNvSpPr>
          <p:nvPr>
            <p:ph type="title"/>
          </p:nvPr>
        </p:nvSpPr>
        <p:spPr>
          <a:xfrm>
            <a:off x="380999" y="444163"/>
            <a:ext cx="11368177" cy="960117"/>
          </a:xfrm>
        </p:spPr>
        <p:txBody>
          <a:bodyPr>
            <a:normAutofit fontScale="90000"/>
          </a:bodyPr>
          <a:lstStyle/>
          <a:p>
            <a:r>
              <a:rPr lang="en-US" b="1" u="sng" dirty="0">
                <a:solidFill>
                  <a:srgbClr val="2066AB"/>
                </a:solidFill>
                <a:latin typeface="+mn-lt"/>
              </a:rPr>
              <a:t>Pre-Event</a:t>
            </a:r>
            <a:br>
              <a:rPr lang="en-US" b="1" u="sng" dirty="0">
                <a:solidFill>
                  <a:srgbClr val="2066AB"/>
                </a:solidFill>
                <a:latin typeface="+mn-lt"/>
              </a:rPr>
            </a:br>
            <a:r>
              <a:rPr lang="en-US" b="1" dirty="0">
                <a:solidFill>
                  <a:srgbClr val="2066AB"/>
                </a:solidFill>
                <a:latin typeface="+mn-lt"/>
              </a:rPr>
              <a:t>Speaker Instructions</a:t>
            </a:r>
            <a:endParaRPr lang="en-US" b="1" u="sng" dirty="0">
              <a:solidFill>
                <a:srgbClr val="2066AB"/>
              </a:solidFill>
              <a:latin typeface="+mn-lt"/>
            </a:endParaRPr>
          </a:p>
        </p:txBody>
      </p:sp>
      <p:pic>
        <p:nvPicPr>
          <p:cNvPr id="5" name="Graphic 4" descr="Internet">
            <a:extLst>
              <a:ext uri="{FF2B5EF4-FFF2-40B4-BE49-F238E27FC236}">
                <a16:creationId xmlns:a16="http://schemas.microsoft.com/office/drawing/2014/main" id="{863AA6BA-16CF-456F-AE5B-473F17970DED}"/>
              </a:ext>
            </a:extLst>
          </p:cNvPr>
          <p:cNvPicPr>
            <a:picLocks noChangeAspect="1"/>
          </p:cNvPicPr>
          <p:nvPr/>
        </p:nvPicPr>
        <p:blipFill>
          <a:blip r:embed="rId3">
            <a:duotone>
              <a:prstClr val="black"/>
              <a:srgbClr val="617F93">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4634" y="2043404"/>
            <a:ext cx="4084320" cy="4084320"/>
          </a:xfrm>
          <a:prstGeom prst="rect">
            <a:avLst/>
          </a:prstGeom>
        </p:spPr>
      </p:pic>
      <p:sp>
        <p:nvSpPr>
          <p:cNvPr id="6" name="TextBox 5">
            <a:extLst>
              <a:ext uri="{FF2B5EF4-FFF2-40B4-BE49-F238E27FC236}">
                <a16:creationId xmlns:a16="http://schemas.microsoft.com/office/drawing/2014/main" id="{E6DF0C43-407C-4FBE-B185-0DCC1ADA3741}"/>
              </a:ext>
            </a:extLst>
          </p:cNvPr>
          <p:cNvSpPr txBox="1"/>
          <p:nvPr/>
        </p:nvSpPr>
        <p:spPr>
          <a:xfrm>
            <a:off x="457200" y="1663220"/>
            <a:ext cx="8382000" cy="7417415"/>
          </a:xfrm>
          <a:prstGeom prst="rect">
            <a:avLst/>
          </a:prstGeom>
          <a:noFill/>
        </p:spPr>
        <p:txBody>
          <a:bodyPr wrap="square" numCol="2" rtlCol="0" anchor="t">
            <a:spAutoFit/>
          </a:bodyPr>
          <a:lstStyle/>
          <a:p>
            <a:pPr marL="342900" indent="-342900">
              <a:buFont typeface="Arial" panose="020B0604020202020204" pitchFamily="34" charset="0"/>
              <a:buChar char="•"/>
            </a:pPr>
            <a:r>
              <a:rPr lang="en-US" sz="2800" b="1" dirty="0">
                <a:solidFill>
                  <a:prstClr val="black"/>
                </a:solidFill>
              </a:rPr>
              <a:t>Approach:</a:t>
            </a:r>
          </a:p>
          <a:p>
            <a:pPr marL="342900" indent="-342900">
              <a:buFont typeface="Arial" panose="020B0604020202020204" pitchFamily="34" charset="0"/>
              <a:buChar char="•"/>
            </a:pPr>
            <a:endParaRPr lang="en-US" sz="2800" b="1" dirty="0">
              <a:solidFill>
                <a:prstClr val="black"/>
              </a:solidFill>
            </a:endParaRPr>
          </a:p>
          <a:p>
            <a:pPr marL="914400" lvl="1" indent="-457200">
              <a:buFont typeface="Arial" panose="020B0604020202020204" pitchFamily="34" charset="0"/>
              <a:buChar char="•"/>
            </a:pPr>
            <a:r>
              <a:rPr lang="en-US" sz="2800" dirty="0">
                <a:solidFill>
                  <a:prstClr val="black"/>
                </a:solidFill>
              </a:rPr>
              <a:t>Question Approach</a:t>
            </a: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r>
              <a:rPr lang="en-US" sz="2800" dirty="0">
                <a:solidFill>
                  <a:prstClr val="black"/>
                </a:solidFill>
              </a:rPr>
              <a:t>Recording</a:t>
            </a: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r>
              <a:rPr lang="en-US" sz="2800" dirty="0">
                <a:solidFill>
                  <a:prstClr val="black"/>
                </a:solidFill>
              </a:rPr>
              <a:t>Resources</a:t>
            </a: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endParaRPr lang="en-US" sz="2800" dirty="0">
              <a:solidFill>
                <a:prstClr val="black"/>
              </a:solidFill>
            </a:endParaRPr>
          </a:p>
          <a:p>
            <a:pPr marL="342900" indent="-342900">
              <a:buFont typeface="Arial" panose="020B0604020202020204" pitchFamily="34" charset="0"/>
              <a:buChar char="•"/>
            </a:pPr>
            <a:endParaRPr lang="en-US" sz="2800" b="1" dirty="0">
              <a:solidFill>
                <a:prstClr val="black"/>
              </a:solidFill>
            </a:endParaRPr>
          </a:p>
          <a:p>
            <a:pPr marL="342900" indent="-342900">
              <a:buFont typeface="Arial" panose="020B0604020202020204" pitchFamily="34" charset="0"/>
              <a:buChar char="•"/>
            </a:pPr>
            <a:r>
              <a:rPr lang="en-US" sz="2800" b="1" dirty="0">
                <a:solidFill>
                  <a:prstClr val="black"/>
                </a:solidFill>
              </a:rPr>
              <a:t>Video:</a:t>
            </a:r>
          </a:p>
          <a:p>
            <a:pPr marL="342900" indent="-342900">
              <a:buFont typeface="Arial" panose="020B0604020202020204" pitchFamily="34" charset="0"/>
              <a:buChar char="•"/>
            </a:pPr>
            <a:endParaRPr lang="en-US" sz="2800" b="1" dirty="0">
              <a:solidFill>
                <a:prstClr val="black"/>
              </a:solidFill>
            </a:endParaRPr>
          </a:p>
          <a:p>
            <a:pPr marL="914400" lvl="1" indent="-457200">
              <a:buFont typeface="Arial" panose="020B0604020202020204" pitchFamily="34" charset="0"/>
              <a:buChar char="•"/>
            </a:pPr>
            <a:r>
              <a:rPr lang="en-US" sz="2800" dirty="0">
                <a:solidFill>
                  <a:prstClr val="black"/>
                </a:solidFill>
              </a:rPr>
              <a:t>Location</a:t>
            </a: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r>
              <a:rPr lang="en-US" sz="2800" dirty="0">
                <a:solidFill>
                  <a:prstClr val="black"/>
                </a:solidFill>
              </a:rPr>
              <a:t>Camera Angle</a:t>
            </a:r>
          </a:p>
          <a:p>
            <a:pPr marL="914400" lvl="1" indent="-457200">
              <a:buFont typeface="Arial" panose="020B0604020202020204" pitchFamily="34" charset="0"/>
              <a:buChar char="•"/>
            </a:pPr>
            <a:endParaRPr lang="en-US" sz="2800" dirty="0">
              <a:solidFill>
                <a:prstClr val="black"/>
              </a:solidFill>
            </a:endParaRPr>
          </a:p>
          <a:p>
            <a:pPr marL="914400" lvl="1" indent="-457200">
              <a:buFont typeface="Arial" panose="020B0604020202020204" pitchFamily="34" charset="0"/>
              <a:buChar char="•"/>
            </a:pPr>
            <a:r>
              <a:rPr lang="en-US" sz="2800" dirty="0">
                <a:solidFill>
                  <a:prstClr val="black"/>
                </a:solidFill>
              </a:rPr>
              <a:t>Wired Ethernet</a:t>
            </a:r>
          </a:p>
          <a:p>
            <a:pPr marL="914400" lvl="1" indent="-457200">
              <a:buFont typeface="Arial" panose="020B0604020202020204" pitchFamily="34" charset="0"/>
              <a:buChar char="•"/>
            </a:pPr>
            <a:endParaRPr lang="en-US" sz="2800" dirty="0">
              <a:cs typeface="Calibri"/>
            </a:endParaRPr>
          </a:p>
          <a:p>
            <a:pPr marL="914400" lvl="1" indent="-457200">
              <a:buFont typeface="Arial" panose="020B0604020202020204" pitchFamily="34" charset="0"/>
              <a:buChar char="•"/>
            </a:pPr>
            <a:r>
              <a:rPr lang="en-US" sz="2800" dirty="0">
                <a:cs typeface="Calibri"/>
              </a:rPr>
              <a:t>VPNs/Firewalls</a:t>
            </a:r>
            <a:endParaRPr lang="en-US" sz="2800" dirty="0">
              <a:solidFill>
                <a:prstClr val="black"/>
              </a:solidFill>
              <a:cs typeface="Calibri" panose="020F0502020204030204"/>
            </a:endParaRPr>
          </a:p>
          <a:p>
            <a:pPr marL="457200" indent="-457200">
              <a:buFont typeface="Arial" panose="020B0604020202020204" pitchFamily="34" charset="0"/>
              <a:buChar char="•"/>
            </a:pPr>
            <a:endParaRPr lang="en-US" sz="2800" b="1" dirty="0">
              <a:solidFill>
                <a:prstClr val="black"/>
              </a:solidFill>
              <a:cs typeface="Calibri" panose="020F0502020204030204"/>
            </a:endParaRPr>
          </a:p>
          <a:p>
            <a:endParaRPr lang="en-US" sz="2800" dirty="0">
              <a:solidFill>
                <a:prstClr val="black"/>
              </a:solidFill>
              <a:cs typeface="Calibri" panose="020F0502020204030204"/>
            </a:endParaRPr>
          </a:p>
        </p:txBody>
      </p:sp>
    </p:spTree>
    <p:extLst>
      <p:ext uri="{BB962C8B-B14F-4D97-AF65-F5344CB8AC3E}">
        <p14:creationId xmlns:p14="http://schemas.microsoft.com/office/powerpoint/2010/main" val="3329352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7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ACFBB5CB649A44A1606D53524FDD8A" ma:contentTypeVersion="7" ma:contentTypeDescription="Create a new document." ma:contentTypeScope="" ma:versionID="e17c870744a067278ff9dcd0ceddd40d">
  <xsd:schema xmlns:xsd="http://www.w3.org/2001/XMLSchema" xmlns:xs="http://www.w3.org/2001/XMLSchema" xmlns:p="http://schemas.microsoft.com/office/2006/metadata/properties" xmlns:ns2="ece1655f-a741-45ab-8458-9f0d55040ef2" xmlns:ns3="308559a0-b781-4f46-b9cb-e11f93fd4973" targetNamespace="http://schemas.microsoft.com/office/2006/metadata/properties" ma:root="true" ma:fieldsID="0d8a54a4cfddb5ea9b3b65a6ad17a5f9" ns2:_="" ns3:_="">
    <xsd:import namespace="ece1655f-a741-45ab-8458-9f0d55040ef2"/>
    <xsd:import namespace="308559a0-b781-4f46-b9cb-e11f93fd49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1655f-a741-45ab-8458-9f0d55040e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8559a0-b781-4f46-b9cb-e11f93fd49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C2527A-8A4B-4E0D-8543-8E298EEAA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1655f-a741-45ab-8458-9f0d55040ef2"/>
    <ds:schemaRef ds:uri="308559a0-b781-4f46-b9cb-e11f93fd49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58E306-FF89-4C3A-8B6E-05EBB1FE8573}">
  <ds:schemaRefs>
    <ds:schemaRef ds:uri="http://schemas.microsoft.com/sharepoint/v3/contenttype/forms"/>
  </ds:schemaRefs>
</ds:datastoreItem>
</file>

<file path=customXml/itemProps3.xml><?xml version="1.0" encoding="utf-8"?>
<ds:datastoreItem xmlns:ds="http://schemas.openxmlformats.org/officeDocument/2006/customXml" ds:itemID="{61D77923-3AEC-4947-9461-42F6CC13CAC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1250</TotalTime>
  <Words>1359</Words>
  <Application>Microsoft Macintosh PowerPoint</Application>
  <PresentationFormat>Widescreen</PresentationFormat>
  <Paragraphs>378</Paragraphs>
  <Slides>45</Slides>
  <Notes>45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45</vt:i4>
      </vt:variant>
    </vt:vector>
  </HeadingPairs>
  <TitlesOfParts>
    <vt:vector size="53" baseType="lpstr">
      <vt:lpstr>Arial</vt:lpstr>
      <vt:lpstr>Calibri</vt:lpstr>
      <vt:lpstr>Calibri Light</vt:lpstr>
      <vt:lpstr>Proxima Nova</vt:lpstr>
      <vt:lpstr>Office Theme</vt:lpstr>
      <vt:lpstr>1_Office Theme</vt:lpstr>
      <vt:lpstr>Acrobat Document</vt:lpstr>
      <vt:lpstr>Document</vt:lpstr>
      <vt:lpstr>Facilitating Virtual Chapter Presentations  Chapter Leaders Meeting</vt:lpstr>
      <vt:lpstr>PowerPoint Presentation</vt:lpstr>
      <vt:lpstr>Facilitating Virtual Chapter Presentations</vt:lpstr>
      <vt:lpstr>PowerPoint Presentation</vt:lpstr>
      <vt:lpstr>COVID-19 Demand</vt:lpstr>
      <vt:lpstr>Pre-Event Initial Considerations</vt:lpstr>
      <vt:lpstr>Pre-Event Platform Selection</vt:lpstr>
      <vt:lpstr>PowerPoint Presentation</vt:lpstr>
      <vt:lpstr>Pre-Event Speaker Instructions</vt:lpstr>
      <vt:lpstr>PowerPoint Presentation</vt:lpstr>
      <vt:lpstr>Pre-Event Technical Test Sessions</vt:lpstr>
      <vt:lpstr>Pre-Event Attendee Instructions</vt:lpstr>
      <vt:lpstr>Event Housekeeping</vt:lpstr>
      <vt:lpstr>Post-Event</vt:lpstr>
      <vt:lpstr>Post-Event Data Analysis</vt:lpstr>
      <vt:lpstr>PowerPoint Presentation</vt:lpstr>
      <vt:lpstr>Collaboration Break Out</vt:lpstr>
      <vt:lpstr>Wrap Up</vt:lpstr>
      <vt:lpstr>PowerPoint Presentation</vt:lpstr>
      <vt:lpstr>Resources</vt:lpstr>
      <vt:lpstr>Retaining Members  During COVID-19  Chapter Leaders Meeting</vt:lpstr>
      <vt:lpstr>Retaining Members During COVID-19</vt:lpstr>
      <vt:lpstr>PowerPoint Presentation</vt:lpstr>
      <vt:lpstr>Customer Acquisition vs. Retention Costs</vt:lpstr>
      <vt:lpstr>COVID-19 Challenges</vt:lpstr>
      <vt:lpstr>PowerPoint Presentation</vt:lpstr>
      <vt:lpstr>Onboarding Welcome Emails</vt:lpstr>
      <vt:lpstr>PowerPoint Presentation</vt:lpstr>
      <vt:lpstr>Recognition &amp; Reward Other Public Appreciation</vt:lpstr>
      <vt:lpstr>Recognition &amp; Reward Earning CFE</vt:lpstr>
      <vt:lpstr>Recognition &amp; Reward Member Spotlights</vt:lpstr>
      <vt:lpstr>Recognition &amp; Reward Member Point System</vt:lpstr>
      <vt:lpstr>PowerPoint Presentation</vt:lpstr>
      <vt:lpstr>Communication Share Other Training</vt:lpstr>
      <vt:lpstr>Communication Share ACFE Resources</vt:lpstr>
      <vt:lpstr>Communication Public Awareness Campaign</vt:lpstr>
      <vt:lpstr>Communication Fun</vt:lpstr>
      <vt:lpstr>Communication Videos</vt:lpstr>
      <vt:lpstr>Surveys Expectations vs. Experience</vt:lpstr>
      <vt:lpstr>PowerPoint Presentation</vt:lpstr>
      <vt:lpstr>Collaboration Break Out</vt:lpstr>
      <vt:lpstr>PowerPoint Presentation</vt:lpstr>
      <vt:lpstr>Wrap Up</vt:lpstr>
      <vt:lpstr>PowerPoint Presentation</vt:lpstr>
      <vt:lpstr>Resources</vt:lpstr>
    </vt:vector>
  </TitlesOfParts>
  <Manager/>
  <Company>Nationwide Insurance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subject/>
  <dc:creator>Rumph, James H</dc:creator>
  <cp:keywords/>
  <dc:description/>
  <cp:lastModifiedBy>Evan Lemoine</cp:lastModifiedBy>
  <cp:revision>107</cp:revision>
  <cp:lastPrinted>2020-06-18T02:24:08Z</cp:lastPrinted>
  <dcterms:created xsi:type="dcterms:W3CDTF">2012-06-15T19:55:17Z</dcterms:created>
  <dcterms:modified xsi:type="dcterms:W3CDTF">2020-06-19T19:41:40Z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0x0101002CACFBB5CB649A44A1606D53524FDD8A</vt:lpwstr>
  </property>
  <property fmtid="{D5CDD505-2E9C-101B-9397-08002B2CF9AE}" pid="3" name="_dlc_DocIdItemGuid">
    <vt:lpwstr>ef5b759b-cbc9-458e-8258-4a24bffb89f5</vt:lpwstr>
  </property>
</Properties>
</file>